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7" r:id="rId3"/>
    <p:sldId id="259" r:id="rId4"/>
    <p:sldId id="272" r:id="rId5"/>
    <p:sldId id="270" r:id="rId6"/>
    <p:sldId id="268" r:id="rId7"/>
    <p:sldId id="269" r:id="rId8"/>
    <p:sldId id="282" r:id="rId9"/>
    <p:sldId id="273" r:id="rId10"/>
    <p:sldId id="274" r:id="rId11"/>
    <p:sldId id="283" r:id="rId12"/>
    <p:sldId id="275" r:id="rId13"/>
    <p:sldId id="277" r:id="rId14"/>
    <p:sldId id="284" r:id="rId15"/>
    <p:sldId id="286" r:id="rId16"/>
    <p:sldId id="263" r:id="rId17"/>
    <p:sldId id="281" r:id="rId18"/>
    <p:sldId id="266" r:id="rId19"/>
    <p:sldId id="265" r:id="rId20"/>
    <p:sldId id="264" r:id="rId21"/>
    <p:sldId id="271"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25DF7BB-3EC4-568F-169E-564A794FFCB3}" v="136" dt="2024-09-26T16:18:16.635"/>
    <p1510:client id="{0B3EA141-6202-C01A-04CB-A69A5200A062}" v="214" dt="2024-09-26T17:35:37.495"/>
    <p1510:client id="{0E3493B8-A866-4FDD-4B28-8DF12BA87711}" v="89" dt="2024-09-26T15:44:12.204"/>
    <p1510:client id="{36C7C64A-2A3B-1A87-12AF-593B6371F0F2}" v="1111" dt="2024-09-26T15:28:11.401"/>
    <p1510:client id="{A971799D-ADEC-7346-25BD-8F5D899549F7}" v="96" dt="2024-09-26T17:09:11.530"/>
    <p1510:client id="{D8735F40-441D-7DE6-6825-5242394AD2B9}" v="6" dt="2024-09-26T17:48:24.25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microsoft.com/office/2015/10/relationships/revisionInfo" Target="revisionInfo.xml"/></Relationships>
</file>

<file path=ppt/diagrams/_rels/data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ata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svg"/><Relationship Id="rId1" Type="http://schemas.openxmlformats.org/officeDocument/2006/relationships/image" Target="../media/image11.png"/><Relationship Id="rId6" Type="http://schemas.openxmlformats.org/officeDocument/2006/relationships/image" Target="../media/image16.svg"/><Relationship Id="rId5" Type="http://schemas.openxmlformats.org/officeDocument/2006/relationships/image" Target="../media/image15.png"/><Relationship Id="rId4" Type="http://schemas.openxmlformats.org/officeDocument/2006/relationships/image" Target="../media/image14.svg"/></Relationships>
</file>

<file path=ppt/diagrams/_rels/data3.xml.rels><?xml version="1.0" encoding="UTF-8" standalone="yes"?>
<Relationships xmlns="http://schemas.openxmlformats.org/package/2006/relationships"><Relationship Id="rId8" Type="http://schemas.openxmlformats.org/officeDocument/2006/relationships/image" Target="../media/image25.svg"/><Relationship Id="rId3" Type="http://schemas.openxmlformats.org/officeDocument/2006/relationships/image" Target="../media/image20.png"/><Relationship Id="rId7" Type="http://schemas.openxmlformats.org/officeDocument/2006/relationships/image" Target="../media/image24.png"/><Relationship Id="rId2" Type="http://schemas.openxmlformats.org/officeDocument/2006/relationships/image" Target="../media/image19.svg"/><Relationship Id="rId1" Type="http://schemas.openxmlformats.org/officeDocument/2006/relationships/image" Target="../media/image18.png"/><Relationship Id="rId6" Type="http://schemas.openxmlformats.org/officeDocument/2006/relationships/image" Target="../media/image23.svg"/><Relationship Id="rId5" Type="http://schemas.openxmlformats.org/officeDocument/2006/relationships/image" Target="../media/image22.png"/><Relationship Id="rId10" Type="http://schemas.openxmlformats.org/officeDocument/2006/relationships/image" Target="../media/image27.svg"/><Relationship Id="rId4" Type="http://schemas.openxmlformats.org/officeDocument/2006/relationships/image" Target="../media/image21.svg"/><Relationship Id="rId9" Type="http://schemas.openxmlformats.org/officeDocument/2006/relationships/image" Target="../media/image26.png"/></Relationships>
</file>

<file path=ppt/diagrams/_rels/data4.xml.rels><?xml version="1.0" encoding="UTF-8" standalone="yes"?>
<Relationships xmlns="http://schemas.openxmlformats.org/package/2006/relationships"><Relationship Id="rId8" Type="http://schemas.openxmlformats.org/officeDocument/2006/relationships/image" Target="../media/image38.svg"/><Relationship Id="rId3" Type="http://schemas.openxmlformats.org/officeDocument/2006/relationships/image" Target="../media/image33.png"/><Relationship Id="rId7" Type="http://schemas.openxmlformats.org/officeDocument/2006/relationships/image" Target="../media/image37.png"/><Relationship Id="rId12" Type="http://schemas.openxmlformats.org/officeDocument/2006/relationships/image" Target="../media/image42.svg"/><Relationship Id="rId2" Type="http://schemas.openxmlformats.org/officeDocument/2006/relationships/image" Target="../media/image32.svg"/><Relationship Id="rId1" Type="http://schemas.openxmlformats.org/officeDocument/2006/relationships/image" Target="../media/image31.png"/><Relationship Id="rId6" Type="http://schemas.openxmlformats.org/officeDocument/2006/relationships/image" Target="../media/image36.svg"/><Relationship Id="rId11" Type="http://schemas.openxmlformats.org/officeDocument/2006/relationships/image" Target="../media/image41.png"/><Relationship Id="rId5" Type="http://schemas.openxmlformats.org/officeDocument/2006/relationships/image" Target="../media/image35.png"/><Relationship Id="rId10" Type="http://schemas.openxmlformats.org/officeDocument/2006/relationships/image" Target="../media/image40.svg"/><Relationship Id="rId4" Type="http://schemas.openxmlformats.org/officeDocument/2006/relationships/image" Target="../media/image34.svg"/><Relationship Id="rId9" Type="http://schemas.openxmlformats.org/officeDocument/2006/relationships/image" Target="../media/image39.png"/></Relationships>
</file>

<file path=ppt/diagrams/_rels/drawing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rawing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svg"/><Relationship Id="rId1" Type="http://schemas.openxmlformats.org/officeDocument/2006/relationships/image" Target="../media/image11.png"/><Relationship Id="rId6" Type="http://schemas.openxmlformats.org/officeDocument/2006/relationships/image" Target="../media/image16.svg"/><Relationship Id="rId5" Type="http://schemas.openxmlformats.org/officeDocument/2006/relationships/image" Target="../media/image15.png"/><Relationship Id="rId4" Type="http://schemas.openxmlformats.org/officeDocument/2006/relationships/image" Target="../media/image14.svg"/></Relationships>
</file>

<file path=ppt/diagrams/_rels/drawing3.xml.rels><?xml version="1.0" encoding="UTF-8" standalone="yes"?>
<Relationships xmlns="http://schemas.openxmlformats.org/package/2006/relationships"><Relationship Id="rId8" Type="http://schemas.openxmlformats.org/officeDocument/2006/relationships/image" Target="../media/image25.svg"/><Relationship Id="rId3" Type="http://schemas.openxmlformats.org/officeDocument/2006/relationships/image" Target="../media/image20.png"/><Relationship Id="rId7" Type="http://schemas.openxmlformats.org/officeDocument/2006/relationships/image" Target="../media/image24.png"/><Relationship Id="rId2" Type="http://schemas.openxmlformats.org/officeDocument/2006/relationships/image" Target="../media/image19.svg"/><Relationship Id="rId1" Type="http://schemas.openxmlformats.org/officeDocument/2006/relationships/image" Target="../media/image18.png"/><Relationship Id="rId6" Type="http://schemas.openxmlformats.org/officeDocument/2006/relationships/image" Target="../media/image23.svg"/><Relationship Id="rId5" Type="http://schemas.openxmlformats.org/officeDocument/2006/relationships/image" Target="../media/image22.png"/><Relationship Id="rId10" Type="http://schemas.openxmlformats.org/officeDocument/2006/relationships/image" Target="../media/image27.svg"/><Relationship Id="rId4" Type="http://schemas.openxmlformats.org/officeDocument/2006/relationships/image" Target="../media/image21.svg"/><Relationship Id="rId9" Type="http://schemas.openxmlformats.org/officeDocument/2006/relationships/image" Target="../media/image26.png"/></Relationships>
</file>

<file path=ppt/diagrams/_rels/drawing4.xml.rels><?xml version="1.0" encoding="UTF-8" standalone="yes"?>
<Relationships xmlns="http://schemas.openxmlformats.org/package/2006/relationships"><Relationship Id="rId8" Type="http://schemas.openxmlformats.org/officeDocument/2006/relationships/image" Target="../media/image38.svg"/><Relationship Id="rId3" Type="http://schemas.openxmlformats.org/officeDocument/2006/relationships/image" Target="../media/image33.png"/><Relationship Id="rId7" Type="http://schemas.openxmlformats.org/officeDocument/2006/relationships/image" Target="../media/image37.png"/><Relationship Id="rId12" Type="http://schemas.openxmlformats.org/officeDocument/2006/relationships/image" Target="../media/image42.svg"/><Relationship Id="rId2" Type="http://schemas.openxmlformats.org/officeDocument/2006/relationships/image" Target="../media/image32.svg"/><Relationship Id="rId1" Type="http://schemas.openxmlformats.org/officeDocument/2006/relationships/image" Target="../media/image31.png"/><Relationship Id="rId6" Type="http://schemas.openxmlformats.org/officeDocument/2006/relationships/image" Target="../media/image36.svg"/><Relationship Id="rId11" Type="http://schemas.openxmlformats.org/officeDocument/2006/relationships/image" Target="../media/image41.png"/><Relationship Id="rId5" Type="http://schemas.openxmlformats.org/officeDocument/2006/relationships/image" Target="../media/image35.png"/><Relationship Id="rId10" Type="http://schemas.openxmlformats.org/officeDocument/2006/relationships/image" Target="../media/image40.svg"/><Relationship Id="rId4" Type="http://schemas.openxmlformats.org/officeDocument/2006/relationships/image" Target="../media/image34.svg"/><Relationship Id="rId9" Type="http://schemas.openxmlformats.org/officeDocument/2006/relationships/image" Target="../media/image39.png"/></Relationships>
</file>

<file path=ppt/diagrams/colors1.xml><?xml version="1.0" encoding="utf-8"?>
<dgm:colorsDef xmlns:dgm="http://schemas.openxmlformats.org/drawingml/2006/diagram" xmlns:a="http://schemas.openxmlformats.org/drawingml/2006/main" uniqueId="urn:microsoft.com/office/officeart/2018/5/colors/Iconchunking_colored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accent2">
        <a:alpha val="0"/>
      </a:schemeClr>
    </dgm:fillClrLst>
    <dgm:linClrLst meth="repeat">
      <a:schemeClr val="accent2">
        <a:alpha val="0"/>
      </a:schemeClr>
    </dgm:linClrLst>
    <dgm:effectClrLst/>
    <dgm:txLinClrLst/>
    <dgm:txFillClrLst meth="repeat">
      <a:schemeClr val="accent2"/>
      <a:schemeClr val="accent3"/>
      <a:schemeClr val="accent4"/>
      <a:schemeClr val="accent5"/>
      <a:schemeClr val="accent6"/>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411817C-7780-4D3D-9058-2EF9BCF019DE}" type="doc">
      <dgm:prSet loTypeId="urn:microsoft.com/office/officeart/2018/5/layout/IconLeafLabelList" loCatId="icon" qsTypeId="urn:microsoft.com/office/officeart/2005/8/quickstyle/simple1" qsCatId="simple" csTypeId="urn:microsoft.com/office/officeart/2018/5/colors/Iconchunking_coloredtext_colorful1" csCatId="colorful" phldr="1"/>
      <dgm:spPr/>
      <dgm:t>
        <a:bodyPr/>
        <a:lstStyle/>
        <a:p>
          <a:endParaRPr lang="en-US"/>
        </a:p>
      </dgm:t>
    </dgm:pt>
    <dgm:pt modelId="{E994DD40-99EC-4037-A5AC-27312386A142}">
      <dgm:prSet/>
      <dgm:spPr/>
      <dgm:t>
        <a:bodyPr/>
        <a:lstStyle/>
        <a:p>
          <a:pPr>
            <a:defRPr cap="all"/>
          </a:pPr>
          <a:r>
            <a:rPr lang="en-US"/>
            <a:t>Chocolate</a:t>
          </a:r>
        </a:p>
      </dgm:t>
    </dgm:pt>
    <dgm:pt modelId="{51A727ED-E00C-43D6-B927-2118ACC04AA3}" type="parTrans" cxnId="{8B93C8C3-77DB-4BBF-94AD-77532CB00C64}">
      <dgm:prSet/>
      <dgm:spPr/>
      <dgm:t>
        <a:bodyPr/>
        <a:lstStyle/>
        <a:p>
          <a:endParaRPr lang="en-US"/>
        </a:p>
      </dgm:t>
    </dgm:pt>
    <dgm:pt modelId="{6B9E49D9-1202-4D7A-B790-EDBE003CB8DC}" type="sibTrans" cxnId="{8B93C8C3-77DB-4BBF-94AD-77532CB00C64}">
      <dgm:prSet/>
      <dgm:spPr/>
      <dgm:t>
        <a:bodyPr/>
        <a:lstStyle/>
        <a:p>
          <a:endParaRPr lang="en-US"/>
        </a:p>
      </dgm:t>
    </dgm:pt>
    <dgm:pt modelId="{3F92BBC2-F8CC-4D0C-8C3E-F89FE3AA9DCC}">
      <dgm:prSet/>
      <dgm:spPr/>
      <dgm:t>
        <a:bodyPr/>
        <a:lstStyle/>
        <a:p>
          <a:pPr>
            <a:defRPr cap="all"/>
          </a:pPr>
          <a:r>
            <a:rPr lang="en-US"/>
            <a:t>Music</a:t>
          </a:r>
        </a:p>
      </dgm:t>
    </dgm:pt>
    <dgm:pt modelId="{1152D884-9028-4170-90C7-2B037C21C12B}" type="parTrans" cxnId="{7F352F92-6755-433B-9D6D-AD3C639AD616}">
      <dgm:prSet/>
      <dgm:spPr/>
      <dgm:t>
        <a:bodyPr/>
        <a:lstStyle/>
        <a:p>
          <a:endParaRPr lang="en-US"/>
        </a:p>
      </dgm:t>
    </dgm:pt>
    <dgm:pt modelId="{BCAF3A5F-0D14-4392-85EE-A97EF5A609A1}" type="sibTrans" cxnId="{7F352F92-6755-433B-9D6D-AD3C639AD616}">
      <dgm:prSet/>
      <dgm:spPr/>
      <dgm:t>
        <a:bodyPr/>
        <a:lstStyle/>
        <a:p>
          <a:endParaRPr lang="en-US"/>
        </a:p>
      </dgm:t>
    </dgm:pt>
    <dgm:pt modelId="{66AAC1BD-C604-4766-8953-DFCEF1C1DF67}">
      <dgm:prSet/>
      <dgm:spPr/>
      <dgm:t>
        <a:bodyPr/>
        <a:lstStyle/>
        <a:p>
          <a:pPr>
            <a:defRPr cap="all"/>
          </a:pPr>
          <a:r>
            <a:rPr lang="en-US"/>
            <a:t>Your phone</a:t>
          </a:r>
        </a:p>
      </dgm:t>
    </dgm:pt>
    <dgm:pt modelId="{F6FE66CB-CC07-46CA-83F3-EAC6F914F86E}" type="parTrans" cxnId="{319E3AA0-63A4-41A9-A7F5-BDEA1CD522E6}">
      <dgm:prSet/>
      <dgm:spPr/>
      <dgm:t>
        <a:bodyPr/>
        <a:lstStyle/>
        <a:p>
          <a:endParaRPr lang="en-US"/>
        </a:p>
      </dgm:t>
    </dgm:pt>
    <dgm:pt modelId="{EF588907-AE69-4BBA-B355-03B3D6B6EF0C}" type="sibTrans" cxnId="{319E3AA0-63A4-41A9-A7F5-BDEA1CD522E6}">
      <dgm:prSet/>
      <dgm:spPr/>
      <dgm:t>
        <a:bodyPr/>
        <a:lstStyle/>
        <a:p>
          <a:endParaRPr lang="en-US"/>
        </a:p>
      </dgm:t>
    </dgm:pt>
    <dgm:pt modelId="{ACDFC6EB-078A-4ACD-9E80-A3BFFD3FB436}">
      <dgm:prSet/>
      <dgm:spPr/>
      <dgm:t>
        <a:bodyPr/>
        <a:lstStyle/>
        <a:p>
          <a:pPr>
            <a:defRPr cap="all"/>
          </a:pPr>
          <a:r>
            <a:rPr lang="en-US"/>
            <a:t>TV / Streaming </a:t>
          </a:r>
        </a:p>
      </dgm:t>
    </dgm:pt>
    <dgm:pt modelId="{EB13B33D-6933-4932-A06E-73105E5B08F5}" type="parTrans" cxnId="{1E5243A7-BD63-4E12-9ECC-39DF8A667D33}">
      <dgm:prSet/>
      <dgm:spPr/>
      <dgm:t>
        <a:bodyPr/>
        <a:lstStyle/>
        <a:p>
          <a:endParaRPr lang="en-US"/>
        </a:p>
      </dgm:t>
    </dgm:pt>
    <dgm:pt modelId="{CA21E5D9-DC37-45F0-B38D-B7F3A3E94CE4}" type="sibTrans" cxnId="{1E5243A7-BD63-4E12-9ECC-39DF8A667D33}">
      <dgm:prSet/>
      <dgm:spPr/>
      <dgm:t>
        <a:bodyPr/>
        <a:lstStyle/>
        <a:p>
          <a:endParaRPr lang="en-US"/>
        </a:p>
      </dgm:t>
    </dgm:pt>
    <dgm:pt modelId="{1B5A18F9-8942-4D9D-8E43-4CDF58E3EA9B}" type="pres">
      <dgm:prSet presAssocID="{9411817C-7780-4D3D-9058-2EF9BCF019DE}" presName="root" presStyleCnt="0">
        <dgm:presLayoutVars>
          <dgm:dir/>
          <dgm:resizeHandles val="exact"/>
        </dgm:presLayoutVars>
      </dgm:prSet>
      <dgm:spPr/>
    </dgm:pt>
    <dgm:pt modelId="{54DD5D0A-8792-443C-B281-E36C4A3AD80C}" type="pres">
      <dgm:prSet presAssocID="{E994DD40-99EC-4037-A5AC-27312386A142}" presName="compNode" presStyleCnt="0"/>
      <dgm:spPr/>
    </dgm:pt>
    <dgm:pt modelId="{359338B4-4D92-4B4A-BF5F-E94223BA2C82}" type="pres">
      <dgm:prSet presAssocID="{E994DD40-99EC-4037-A5AC-27312386A142}" presName="iconBgRect" presStyleLbl="bgShp" presStyleIdx="0" presStyleCnt="4"/>
      <dgm:spPr>
        <a:prstGeom prst="round2DiagRect">
          <a:avLst>
            <a:gd name="adj1" fmla="val 29727"/>
            <a:gd name="adj2" fmla="val 0"/>
          </a:avLst>
        </a:prstGeom>
      </dgm:spPr>
    </dgm:pt>
    <dgm:pt modelId="{D0BC3BED-CA30-48DA-AD10-FD3C31B5558B}" type="pres">
      <dgm:prSet presAssocID="{E994DD40-99EC-4037-A5AC-27312386A142}"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andy"/>
        </a:ext>
      </dgm:extLst>
    </dgm:pt>
    <dgm:pt modelId="{22C91CFA-7360-4E45-A669-562C765E5712}" type="pres">
      <dgm:prSet presAssocID="{E994DD40-99EC-4037-A5AC-27312386A142}" presName="spaceRect" presStyleCnt="0"/>
      <dgm:spPr/>
    </dgm:pt>
    <dgm:pt modelId="{70EE2721-5703-411A-A0D0-18C9C1F42566}" type="pres">
      <dgm:prSet presAssocID="{E994DD40-99EC-4037-A5AC-27312386A142}" presName="textRect" presStyleLbl="revTx" presStyleIdx="0" presStyleCnt="4">
        <dgm:presLayoutVars>
          <dgm:chMax val="1"/>
          <dgm:chPref val="1"/>
        </dgm:presLayoutVars>
      </dgm:prSet>
      <dgm:spPr/>
    </dgm:pt>
    <dgm:pt modelId="{FCA184CE-0750-447C-9F82-6E026DE019CE}" type="pres">
      <dgm:prSet presAssocID="{6B9E49D9-1202-4D7A-B790-EDBE003CB8DC}" presName="sibTrans" presStyleCnt="0"/>
      <dgm:spPr/>
    </dgm:pt>
    <dgm:pt modelId="{279D3443-AB1C-47A1-827C-511A4C94D472}" type="pres">
      <dgm:prSet presAssocID="{3F92BBC2-F8CC-4D0C-8C3E-F89FE3AA9DCC}" presName="compNode" presStyleCnt="0"/>
      <dgm:spPr/>
    </dgm:pt>
    <dgm:pt modelId="{F3453D36-ABDC-445C-8EF3-37CA803E63D5}" type="pres">
      <dgm:prSet presAssocID="{3F92BBC2-F8CC-4D0C-8C3E-F89FE3AA9DCC}" presName="iconBgRect" presStyleLbl="bgShp" presStyleIdx="1" presStyleCnt="4"/>
      <dgm:spPr>
        <a:prstGeom prst="round2DiagRect">
          <a:avLst>
            <a:gd name="adj1" fmla="val 29727"/>
            <a:gd name="adj2" fmla="val 0"/>
          </a:avLst>
        </a:prstGeom>
      </dgm:spPr>
    </dgm:pt>
    <dgm:pt modelId="{64DA32FF-C4E8-4716-BC16-9593C47D82B4}" type="pres">
      <dgm:prSet presAssocID="{3F92BBC2-F8CC-4D0C-8C3E-F89FE3AA9DCC}"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Treble clef"/>
        </a:ext>
      </dgm:extLst>
    </dgm:pt>
    <dgm:pt modelId="{C7B45A57-3EEB-4A62-945E-81B203ADF917}" type="pres">
      <dgm:prSet presAssocID="{3F92BBC2-F8CC-4D0C-8C3E-F89FE3AA9DCC}" presName="spaceRect" presStyleCnt="0"/>
      <dgm:spPr/>
    </dgm:pt>
    <dgm:pt modelId="{33745C82-3EA8-41AD-B8C1-1D474802EE94}" type="pres">
      <dgm:prSet presAssocID="{3F92BBC2-F8CC-4D0C-8C3E-F89FE3AA9DCC}" presName="textRect" presStyleLbl="revTx" presStyleIdx="1" presStyleCnt="4">
        <dgm:presLayoutVars>
          <dgm:chMax val="1"/>
          <dgm:chPref val="1"/>
        </dgm:presLayoutVars>
      </dgm:prSet>
      <dgm:spPr/>
    </dgm:pt>
    <dgm:pt modelId="{C133EAA8-B603-4E84-BC00-8CD55946427F}" type="pres">
      <dgm:prSet presAssocID="{BCAF3A5F-0D14-4392-85EE-A97EF5A609A1}" presName="sibTrans" presStyleCnt="0"/>
      <dgm:spPr/>
    </dgm:pt>
    <dgm:pt modelId="{C5470EF4-DB32-4C09-91CA-6EF33D85B854}" type="pres">
      <dgm:prSet presAssocID="{66AAC1BD-C604-4766-8953-DFCEF1C1DF67}" presName="compNode" presStyleCnt="0"/>
      <dgm:spPr/>
    </dgm:pt>
    <dgm:pt modelId="{64711703-A1B4-4876-9BA5-9CFDE3E6DADF}" type="pres">
      <dgm:prSet presAssocID="{66AAC1BD-C604-4766-8953-DFCEF1C1DF67}" presName="iconBgRect" presStyleLbl="bgShp" presStyleIdx="2" presStyleCnt="4"/>
      <dgm:spPr>
        <a:prstGeom prst="round2DiagRect">
          <a:avLst>
            <a:gd name="adj1" fmla="val 29727"/>
            <a:gd name="adj2" fmla="val 0"/>
          </a:avLst>
        </a:prstGeom>
      </dgm:spPr>
    </dgm:pt>
    <dgm:pt modelId="{273C3828-5CB5-4D64-807C-945557C4FB5D}" type="pres">
      <dgm:prSet presAssocID="{66AAC1BD-C604-4766-8953-DFCEF1C1DF67}"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Smart Phone"/>
        </a:ext>
      </dgm:extLst>
    </dgm:pt>
    <dgm:pt modelId="{417161C2-0A5E-487F-967B-7E4774BD877F}" type="pres">
      <dgm:prSet presAssocID="{66AAC1BD-C604-4766-8953-DFCEF1C1DF67}" presName="spaceRect" presStyleCnt="0"/>
      <dgm:spPr/>
    </dgm:pt>
    <dgm:pt modelId="{2CE209ED-5DE9-4C40-A8DF-177EB08FFDE6}" type="pres">
      <dgm:prSet presAssocID="{66AAC1BD-C604-4766-8953-DFCEF1C1DF67}" presName="textRect" presStyleLbl="revTx" presStyleIdx="2" presStyleCnt="4">
        <dgm:presLayoutVars>
          <dgm:chMax val="1"/>
          <dgm:chPref val="1"/>
        </dgm:presLayoutVars>
      </dgm:prSet>
      <dgm:spPr/>
    </dgm:pt>
    <dgm:pt modelId="{800922FD-D8B3-4F72-B75F-1F2325DE3A16}" type="pres">
      <dgm:prSet presAssocID="{EF588907-AE69-4BBA-B355-03B3D6B6EF0C}" presName="sibTrans" presStyleCnt="0"/>
      <dgm:spPr/>
    </dgm:pt>
    <dgm:pt modelId="{17C80A2F-AF40-4C99-AB96-B1D003322B9C}" type="pres">
      <dgm:prSet presAssocID="{ACDFC6EB-078A-4ACD-9E80-A3BFFD3FB436}" presName="compNode" presStyleCnt="0"/>
      <dgm:spPr/>
    </dgm:pt>
    <dgm:pt modelId="{A7FEC45F-A612-4E2B-9404-1CC2601709FB}" type="pres">
      <dgm:prSet presAssocID="{ACDFC6EB-078A-4ACD-9E80-A3BFFD3FB436}" presName="iconBgRect" presStyleLbl="bgShp" presStyleIdx="3" presStyleCnt="4"/>
      <dgm:spPr>
        <a:prstGeom prst="round2DiagRect">
          <a:avLst>
            <a:gd name="adj1" fmla="val 29727"/>
            <a:gd name="adj2" fmla="val 0"/>
          </a:avLst>
        </a:prstGeom>
      </dgm:spPr>
    </dgm:pt>
    <dgm:pt modelId="{6D685C49-F811-4E79-A345-8A4171C04043}" type="pres">
      <dgm:prSet presAssocID="{ACDFC6EB-078A-4ACD-9E80-A3BFFD3FB436}"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Television"/>
        </a:ext>
      </dgm:extLst>
    </dgm:pt>
    <dgm:pt modelId="{76EB2598-4165-4697-A674-FFB113DE8B2B}" type="pres">
      <dgm:prSet presAssocID="{ACDFC6EB-078A-4ACD-9E80-A3BFFD3FB436}" presName="spaceRect" presStyleCnt="0"/>
      <dgm:spPr/>
    </dgm:pt>
    <dgm:pt modelId="{6AD48E0A-3601-4242-AC3B-23B898329868}" type="pres">
      <dgm:prSet presAssocID="{ACDFC6EB-078A-4ACD-9E80-A3BFFD3FB436}" presName="textRect" presStyleLbl="revTx" presStyleIdx="3" presStyleCnt="4">
        <dgm:presLayoutVars>
          <dgm:chMax val="1"/>
          <dgm:chPref val="1"/>
        </dgm:presLayoutVars>
      </dgm:prSet>
      <dgm:spPr/>
    </dgm:pt>
  </dgm:ptLst>
  <dgm:cxnLst>
    <dgm:cxn modelId="{2EB0F24A-4093-4951-AB23-E92C41FA526E}" type="presOf" srcId="{E994DD40-99EC-4037-A5AC-27312386A142}" destId="{70EE2721-5703-411A-A0D0-18C9C1F42566}" srcOrd="0" destOrd="0" presId="urn:microsoft.com/office/officeart/2018/5/layout/IconLeafLabelList"/>
    <dgm:cxn modelId="{7AC43A52-264F-421D-8F65-EC8596FF9EFD}" type="presOf" srcId="{9411817C-7780-4D3D-9058-2EF9BCF019DE}" destId="{1B5A18F9-8942-4D9D-8E43-4CDF58E3EA9B}" srcOrd="0" destOrd="0" presId="urn:microsoft.com/office/officeart/2018/5/layout/IconLeafLabelList"/>
    <dgm:cxn modelId="{E1297075-9A70-4556-BFB9-91FDAF2B9DBC}" type="presOf" srcId="{66AAC1BD-C604-4766-8953-DFCEF1C1DF67}" destId="{2CE209ED-5DE9-4C40-A8DF-177EB08FFDE6}" srcOrd="0" destOrd="0" presId="urn:microsoft.com/office/officeart/2018/5/layout/IconLeafLabelList"/>
    <dgm:cxn modelId="{7F352F92-6755-433B-9D6D-AD3C639AD616}" srcId="{9411817C-7780-4D3D-9058-2EF9BCF019DE}" destId="{3F92BBC2-F8CC-4D0C-8C3E-F89FE3AA9DCC}" srcOrd="1" destOrd="0" parTransId="{1152D884-9028-4170-90C7-2B037C21C12B}" sibTransId="{BCAF3A5F-0D14-4392-85EE-A97EF5A609A1}"/>
    <dgm:cxn modelId="{319E3AA0-63A4-41A9-A7F5-BDEA1CD522E6}" srcId="{9411817C-7780-4D3D-9058-2EF9BCF019DE}" destId="{66AAC1BD-C604-4766-8953-DFCEF1C1DF67}" srcOrd="2" destOrd="0" parTransId="{F6FE66CB-CC07-46CA-83F3-EAC6F914F86E}" sibTransId="{EF588907-AE69-4BBA-B355-03B3D6B6EF0C}"/>
    <dgm:cxn modelId="{1E5243A7-BD63-4E12-9ECC-39DF8A667D33}" srcId="{9411817C-7780-4D3D-9058-2EF9BCF019DE}" destId="{ACDFC6EB-078A-4ACD-9E80-A3BFFD3FB436}" srcOrd="3" destOrd="0" parTransId="{EB13B33D-6933-4932-A06E-73105E5B08F5}" sibTransId="{CA21E5D9-DC37-45F0-B38D-B7F3A3E94CE4}"/>
    <dgm:cxn modelId="{8B93C8C3-77DB-4BBF-94AD-77532CB00C64}" srcId="{9411817C-7780-4D3D-9058-2EF9BCF019DE}" destId="{E994DD40-99EC-4037-A5AC-27312386A142}" srcOrd="0" destOrd="0" parTransId="{51A727ED-E00C-43D6-B927-2118ACC04AA3}" sibTransId="{6B9E49D9-1202-4D7A-B790-EDBE003CB8DC}"/>
    <dgm:cxn modelId="{8012E4CB-ED4E-4CF8-9830-5A0B5752CFAF}" type="presOf" srcId="{3F92BBC2-F8CC-4D0C-8C3E-F89FE3AA9DCC}" destId="{33745C82-3EA8-41AD-B8C1-1D474802EE94}" srcOrd="0" destOrd="0" presId="urn:microsoft.com/office/officeart/2018/5/layout/IconLeafLabelList"/>
    <dgm:cxn modelId="{CE23ECCB-2EC9-4BDC-B6B4-D14D036A45D4}" type="presOf" srcId="{ACDFC6EB-078A-4ACD-9E80-A3BFFD3FB436}" destId="{6AD48E0A-3601-4242-AC3B-23B898329868}" srcOrd="0" destOrd="0" presId="urn:microsoft.com/office/officeart/2018/5/layout/IconLeafLabelList"/>
    <dgm:cxn modelId="{ED583F52-57BE-4553-AD8C-DE1A86AEB900}" type="presParOf" srcId="{1B5A18F9-8942-4D9D-8E43-4CDF58E3EA9B}" destId="{54DD5D0A-8792-443C-B281-E36C4A3AD80C}" srcOrd="0" destOrd="0" presId="urn:microsoft.com/office/officeart/2018/5/layout/IconLeafLabelList"/>
    <dgm:cxn modelId="{E6ECD8CC-4C38-4974-A216-4C27FF80922F}" type="presParOf" srcId="{54DD5D0A-8792-443C-B281-E36C4A3AD80C}" destId="{359338B4-4D92-4B4A-BF5F-E94223BA2C82}" srcOrd="0" destOrd="0" presId="urn:microsoft.com/office/officeart/2018/5/layout/IconLeafLabelList"/>
    <dgm:cxn modelId="{4A0E3E51-9EFA-42BD-B24A-E11966CE4B3B}" type="presParOf" srcId="{54DD5D0A-8792-443C-B281-E36C4A3AD80C}" destId="{D0BC3BED-CA30-48DA-AD10-FD3C31B5558B}" srcOrd="1" destOrd="0" presId="urn:microsoft.com/office/officeart/2018/5/layout/IconLeafLabelList"/>
    <dgm:cxn modelId="{D035DCAA-4F46-4D33-B7A3-966FF1A36700}" type="presParOf" srcId="{54DD5D0A-8792-443C-B281-E36C4A3AD80C}" destId="{22C91CFA-7360-4E45-A669-562C765E5712}" srcOrd="2" destOrd="0" presId="urn:microsoft.com/office/officeart/2018/5/layout/IconLeafLabelList"/>
    <dgm:cxn modelId="{B9A4B2AD-8894-4D9E-BE92-CEA95BF07858}" type="presParOf" srcId="{54DD5D0A-8792-443C-B281-E36C4A3AD80C}" destId="{70EE2721-5703-411A-A0D0-18C9C1F42566}" srcOrd="3" destOrd="0" presId="urn:microsoft.com/office/officeart/2018/5/layout/IconLeafLabelList"/>
    <dgm:cxn modelId="{5F9C1028-731D-4316-AC48-92A086811698}" type="presParOf" srcId="{1B5A18F9-8942-4D9D-8E43-4CDF58E3EA9B}" destId="{FCA184CE-0750-447C-9F82-6E026DE019CE}" srcOrd="1" destOrd="0" presId="urn:microsoft.com/office/officeart/2018/5/layout/IconLeafLabelList"/>
    <dgm:cxn modelId="{3E88F2F1-D308-430F-A252-B0C88C3E0D0C}" type="presParOf" srcId="{1B5A18F9-8942-4D9D-8E43-4CDF58E3EA9B}" destId="{279D3443-AB1C-47A1-827C-511A4C94D472}" srcOrd="2" destOrd="0" presId="urn:microsoft.com/office/officeart/2018/5/layout/IconLeafLabelList"/>
    <dgm:cxn modelId="{C67F5446-4832-4C5E-8322-6415D849CE02}" type="presParOf" srcId="{279D3443-AB1C-47A1-827C-511A4C94D472}" destId="{F3453D36-ABDC-445C-8EF3-37CA803E63D5}" srcOrd="0" destOrd="0" presId="urn:microsoft.com/office/officeart/2018/5/layout/IconLeafLabelList"/>
    <dgm:cxn modelId="{EEE8EA61-3AC7-4AED-BEBA-C084AD0C1E04}" type="presParOf" srcId="{279D3443-AB1C-47A1-827C-511A4C94D472}" destId="{64DA32FF-C4E8-4716-BC16-9593C47D82B4}" srcOrd="1" destOrd="0" presId="urn:microsoft.com/office/officeart/2018/5/layout/IconLeafLabelList"/>
    <dgm:cxn modelId="{61E54434-6661-4D54-A589-151F0FD116A7}" type="presParOf" srcId="{279D3443-AB1C-47A1-827C-511A4C94D472}" destId="{C7B45A57-3EEB-4A62-945E-81B203ADF917}" srcOrd="2" destOrd="0" presId="urn:microsoft.com/office/officeart/2018/5/layout/IconLeafLabelList"/>
    <dgm:cxn modelId="{30201B5F-8ED3-4E2E-A1CF-2BB8EEA7F079}" type="presParOf" srcId="{279D3443-AB1C-47A1-827C-511A4C94D472}" destId="{33745C82-3EA8-41AD-B8C1-1D474802EE94}" srcOrd="3" destOrd="0" presId="urn:microsoft.com/office/officeart/2018/5/layout/IconLeafLabelList"/>
    <dgm:cxn modelId="{73AF4118-635D-4BCF-A1C5-BFF7BFA7C35C}" type="presParOf" srcId="{1B5A18F9-8942-4D9D-8E43-4CDF58E3EA9B}" destId="{C133EAA8-B603-4E84-BC00-8CD55946427F}" srcOrd="3" destOrd="0" presId="urn:microsoft.com/office/officeart/2018/5/layout/IconLeafLabelList"/>
    <dgm:cxn modelId="{07229500-DC63-47CE-B3A0-3CB26438A288}" type="presParOf" srcId="{1B5A18F9-8942-4D9D-8E43-4CDF58E3EA9B}" destId="{C5470EF4-DB32-4C09-91CA-6EF33D85B854}" srcOrd="4" destOrd="0" presId="urn:microsoft.com/office/officeart/2018/5/layout/IconLeafLabelList"/>
    <dgm:cxn modelId="{77B84742-CBBE-47FF-8C87-251E9FD1F78F}" type="presParOf" srcId="{C5470EF4-DB32-4C09-91CA-6EF33D85B854}" destId="{64711703-A1B4-4876-9BA5-9CFDE3E6DADF}" srcOrd="0" destOrd="0" presId="urn:microsoft.com/office/officeart/2018/5/layout/IconLeafLabelList"/>
    <dgm:cxn modelId="{659F959C-1D0A-4DC2-8F8E-54ED19F7ACEF}" type="presParOf" srcId="{C5470EF4-DB32-4C09-91CA-6EF33D85B854}" destId="{273C3828-5CB5-4D64-807C-945557C4FB5D}" srcOrd="1" destOrd="0" presId="urn:microsoft.com/office/officeart/2018/5/layout/IconLeafLabelList"/>
    <dgm:cxn modelId="{A8BE5A9D-3AA6-445C-91C2-B830CB1226B7}" type="presParOf" srcId="{C5470EF4-DB32-4C09-91CA-6EF33D85B854}" destId="{417161C2-0A5E-487F-967B-7E4774BD877F}" srcOrd="2" destOrd="0" presId="urn:microsoft.com/office/officeart/2018/5/layout/IconLeafLabelList"/>
    <dgm:cxn modelId="{558402C8-4A99-4381-A1CD-E47FF5C0298B}" type="presParOf" srcId="{C5470EF4-DB32-4C09-91CA-6EF33D85B854}" destId="{2CE209ED-5DE9-4C40-A8DF-177EB08FFDE6}" srcOrd="3" destOrd="0" presId="urn:microsoft.com/office/officeart/2018/5/layout/IconLeafLabelList"/>
    <dgm:cxn modelId="{F5B1D21D-73D0-4D80-AF30-76207407C40D}" type="presParOf" srcId="{1B5A18F9-8942-4D9D-8E43-4CDF58E3EA9B}" destId="{800922FD-D8B3-4F72-B75F-1F2325DE3A16}" srcOrd="5" destOrd="0" presId="urn:microsoft.com/office/officeart/2018/5/layout/IconLeafLabelList"/>
    <dgm:cxn modelId="{86149F3C-53E8-4974-98A3-A9DE148AFA17}" type="presParOf" srcId="{1B5A18F9-8942-4D9D-8E43-4CDF58E3EA9B}" destId="{17C80A2F-AF40-4C99-AB96-B1D003322B9C}" srcOrd="6" destOrd="0" presId="urn:microsoft.com/office/officeart/2018/5/layout/IconLeafLabelList"/>
    <dgm:cxn modelId="{22BEFF28-6695-49A3-853F-0DFE390136A3}" type="presParOf" srcId="{17C80A2F-AF40-4C99-AB96-B1D003322B9C}" destId="{A7FEC45F-A612-4E2B-9404-1CC2601709FB}" srcOrd="0" destOrd="0" presId="urn:microsoft.com/office/officeart/2018/5/layout/IconLeafLabelList"/>
    <dgm:cxn modelId="{125458EE-B5E3-4FD7-BD87-65A562E68F22}" type="presParOf" srcId="{17C80A2F-AF40-4C99-AB96-B1D003322B9C}" destId="{6D685C49-F811-4E79-A345-8A4171C04043}" srcOrd="1" destOrd="0" presId="urn:microsoft.com/office/officeart/2018/5/layout/IconLeafLabelList"/>
    <dgm:cxn modelId="{89528EAD-2023-467B-971C-563456BA30E0}" type="presParOf" srcId="{17C80A2F-AF40-4C99-AB96-B1D003322B9C}" destId="{76EB2598-4165-4697-A674-FFB113DE8B2B}" srcOrd="2" destOrd="0" presId="urn:microsoft.com/office/officeart/2018/5/layout/IconLeafLabelList"/>
    <dgm:cxn modelId="{5ECE8FE3-EB91-4F47-9BD5-18EF1CA203C0}" type="presParOf" srcId="{17C80A2F-AF40-4C99-AB96-B1D003322B9C}" destId="{6AD48E0A-3601-4242-AC3B-23B898329868}" srcOrd="3" destOrd="0" presId="urn:microsoft.com/office/officeart/2018/5/layout/IconLeaf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10D09AE-8BDC-4487-AC56-D128EA765C50}" type="doc">
      <dgm:prSet loTypeId="urn:microsoft.com/office/officeart/2018/2/layout/IconLabelList" loCatId="icon" qsTypeId="urn:microsoft.com/office/officeart/2005/8/quickstyle/simple1" qsCatId="simple" csTypeId="urn:microsoft.com/office/officeart/2018/5/colors/Iconchunking_neutralbg_colorful1" csCatId="colorful" phldr="1"/>
      <dgm:spPr/>
      <dgm:t>
        <a:bodyPr/>
        <a:lstStyle/>
        <a:p>
          <a:endParaRPr lang="en-US"/>
        </a:p>
      </dgm:t>
    </dgm:pt>
    <dgm:pt modelId="{FADD895C-09D2-4930-8D46-ED71376725EE}">
      <dgm:prSet/>
      <dgm:spPr/>
      <dgm:t>
        <a:bodyPr/>
        <a:lstStyle/>
        <a:p>
          <a:r>
            <a:rPr lang="en-US"/>
            <a:t>Allows you to understand your allows you to understand your strengths, weaknesses, and motivations</a:t>
          </a:r>
        </a:p>
      </dgm:t>
    </dgm:pt>
    <dgm:pt modelId="{6B4193D2-C701-4396-AF9D-2E87695D2429}" type="parTrans" cxnId="{0580676F-C788-48E0-9315-6C92A38C9915}">
      <dgm:prSet/>
      <dgm:spPr/>
      <dgm:t>
        <a:bodyPr/>
        <a:lstStyle/>
        <a:p>
          <a:endParaRPr lang="en-US"/>
        </a:p>
      </dgm:t>
    </dgm:pt>
    <dgm:pt modelId="{D7E5CEE7-0F3C-4279-8C0C-AEFFAB222FA4}" type="sibTrans" cxnId="{0580676F-C788-48E0-9315-6C92A38C9915}">
      <dgm:prSet/>
      <dgm:spPr/>
      <dgm:t>
        <a:bodyPr/>
        <a:lstStyle/>
        <a:p>
          <a:endParaRPr lang="en-US"/>
        </a:p>
      </dgm:t>
    </dgm:pt>
    <dgm:pt modelId="{BF590C87-C7F6-430C-B8CF-174359C3409C}">
      <dgm:prSet/>
      <dgm:spPr/>
      <dgm:t>
        <a:bodyPr/>
        <a:lstStyle/>
        <a:p>
          <a:r>
            <a:rPr lang="en-US"/>
            <a:t>Can help you manage your time, energy, and relationships if you know someone else's personality type</a:t>
          </a:r>
        </a:p>
      </dgm:t>
    </dgm:pt>
    <dgm:pt modelId="{4BA8C5DB-89BD-4BA7-B0FE-38B3825FE040}" type="parTrans" cxnId="{D51553E9-1617-4E25-8A16-19FC2B2CBB40}">
      <dgm:prSet/>
      <dgm:spPr/>
      <dgm:t>
        <a:bodyPr/>
        <a:lstStyle/>
        <a:p>
          <a:endParaRPr lang="en-US"/>
        </a:p>
      </dgm:t>
    </dgm:pt>
    <dgm:pt modelId="{16BEFCDE-B3DB-4CD8-8202-D5616B8074AB}" type="sibTrans" cxnId="{D51553E9-1617-4E25-8A16-19FC2B2CBB40}">
      <dgm:prSet/>
      <dgm:spPr/>
      <dgm:t>
        <a:bodyPr/>
        <a:lstStyle/>
        <a:p>
          <a:endParaRPr lang="en-US"/>
        </a:p>
      </dgm:t>
    </dgm:pt>
    <dgm:pt modelId="{A04F5406-5722-4934-9AB1-4E22D91587F4}">
      <dgm:prSet/>
      <dgm:spPr/>
      <dgm:t>
        <a:bodyPr/>
        <a:lstStyle/>
        <a:p>
          <a:r>
            <a:rPr lang="en-US"/>
            <a:t>When is the last time you did a personality test?</a:t>
          </a:r>
        </a:p>
      </dgm:t>
    </dgm:pt>
    <dgm:pt modelId="{267DB7F5-A3CA-4DB3-B7A5-171F6B84DA26}" type="parTrans" cxnId="{1145B18A-3873-44CB-B40B-B1F3FD3C4F9B}">
      <dgm:prSet/>
      <dgm:spPr/>
      <dgm:t>
        <a:bodyPr/>
        <a:lstStyle/>
        <a:p>
          <a:endParaRPr lang="en-US"/>
        </a:p>
      </dgm:t>
    </dgm:pt>
    <dgm:pt modelId="{4DAB479F-E715-4F5C-BFE8-94B9AF9821EF}" type="sibTrans" cxnId="{1145B18A-3873-44CB-B40B-B1F3FD3C4F9B}">
      <dgm:prSet/>
      <dgm:spPr/>
      <dgm:t>
        <a:bodyPr/>
        <a:lstStyle/>
        <a:p>
          <a:endParaRPr lang="en-US"/>
        </a:p>
      </dgm:t>
    </dgm:pt>
    <dgm:pt modelId="{3B495195-8297-462D-96CA-F14C9BFF73B8}" type="pres">
      <dgm:prSet presAssocID="{710D09AE-8BDC-4487-AC56-D128EA765C50}" presName="root" presStyleCnt="0">
        <dgm:presLayoutVars>
          <dgm:dir/>
          <dgm:resizeHandles val="exact"/>
        </dgm:presLayoutVars>
      </dgm:prSet>
      <dgm:spPr/>
    </dgm:pt>
    <dgm:pt modelId="{26F4C3C3-0E68-4377-BCF4-EF213527DD5C}" type="pres">
      <dgm:prSet presAssocID="{FADD895C-09D2-4930-8D46-ED71376725EE}" presName="compNode" presStyleCnt="0"/>
      <dgm:spPr/>
    </dgm:pt>
    <dgm:pt modelId="{070F36BE-921D-4F16-BBF9-6F1594477877}" type="pres">
      <dgm:prSet presAssocID="{FADD895C-09D2-4930-8D46-ED71376725EE}"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Group Success"/>
        </a:ext>
      </dgm:extLst>
    </dgm:pt>
    <dgm:pt modelId="{7DFAA2AA-42C0-4A0F-993F-E21D891C6579}" type="pres">
      <dgm:prSet presAssocID="{FADD895C-09D2-4930-8D46-ED71376725EE}" presName="spaceRect" presStyleCnt="0"/>
      <dgm:spPr/>
    </dgm:pt>
    <dgm:pt modelId="{7DD84E92-CC02-407D-8391-F7A4F37091AF}" type="pres">
      <dgm:prSet presAssocID="{FADD895C-09D2-4930-8D46-ED71376725EE}" presName="textRect" presStyleLbl="revTx" presStyleIdx="0" presStyleCnt="3">
        <dgm:presLayoutVars>
          <dgm:chMax val="1"/>
          <dgm:chPref val="1"/>
        </dgm:presLayoutVars>
      </dgm:prSet>
      <dgm:spPr/>
    </dgm:pt>
    <dgm:pt modelId="{67CE09FC-D9EE-4585-8A57-3C5916D6A35B}" type="pres">
      <dgm:prSet presAssocID="{D7E5CEE7-0F3C-4279-8C0C-AEFFAB222FA4}" presName="sibTrans" presStyleCnt="0"/>
      <dgm:spPr/>
    </dgm:pt>
    <dgm:pt modelId="{E9B1AB36-3046-40E5-8A1E-5B9C7FBB0B7C}" type="pres">
      <dgm:prSet presAssocID="{BF590C87-C7F6-430C-B8CF-174359C3409C}" presName="compNode" presStyleCnt="0"/>
      <dgm:spPr/>
    </dgm:pt>
    <dgm:pt modelId="{AC37C32A-CD17-46C7-BA43-265639422C9B}" type="pres">
      <dgm:prSet presAssocID="{BF590C87-C7F6-430C-B8CF-174359C3409C}"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Handshake"/>
        </a:ext>
      </dgm:extLst>
    </dgm:pt>
    <dgm:pt modelId="{1150274A-E3A8-4428-AC2B-139C352BAA52}" type="pres">
      <dgm:prSet presAssocID="{BF590C87-C7F6-430C-B8CF-174359C3409C}" presName="spaceRect" presStyleCnt="0"/>
      <dgm:spPr/>
    </dgm:pt>
    <dgm:pt modelId="{940405C9-43F7-4529-85FB-37B72D9EF37C}" type="pres">
      <dgm:prSet presAssocID="{BF590C87-C7F6-430C-B8CF-174359C3409C}" presName="textRect" presStyleLbl="revTx" presStyleIdx="1" presStyleCnt="3">
        <dgm:presLayoutVars>
          <dgm:chMax val="1"/>
          <dgm:chPref val="1"/>
        </dgm:presLayoutVars>
      </dgm:prSet>
      <dgm:spPr/>
    </dgm:pt>
    <dgm:pt modelId="{410E3824-4C0D-4BAA-99DA-338A1A699BE1}" type="pres">
      <dgm:prSet presAssocID="{16BEFCDE-B3DB-4CD8-8202-D5616B8074AB}" presName="sibTrans" presStyleCnt="0"/>
      <dgm:spPr/>
    </dgm:pt>
    <dgm:pt modelId="{B68E3E4F-0BFF-4368-A0E9-40A8FAC98A31}" type="pres">
      <dgm:prSet presAssocID="{A04F5406-5722-4934-9AB1-4E22D91587F4}" presName="compNode" presStyleCnt="0"/>
      <dgm:spPr/>
    </dgm:pt>
    <dgm:pt modelId="{A54D3758-ABDA-4B26-8C0C-8B61C58A655E}" type="pres">
      <dgm:prSet presAssocID="{A04F5406-5722-4934-9AB1-4E22D91587F4}"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Head with Gears"/>
        </a:ext>
      </dgm:extLst>
    </dgm:pt>
    <dgm:pt modelId="{DE6C3B76-B3FD-402E-88A5-89CBE492ACEE}" type="pres">
      <dgm:prSet presAssocID="{A04F5406-5722-4934-9AB1-4E22D91587F4}" presName="spaceRect" presStyleCnt="0"/>
      <dgm:spPr/>
    </dgm:pt>
    <dgm:pt modelId="{E4951FEE-8390-4BB3-AEFB-A0D8ECDF9018}" type="pres">
      <dgm:prSet presAssocID="{A04F5406-5722-4934-9AB1-4E22D91587F4}" presName="textRect" presStyleLbl="revTx" presStyleIdx="2" presStyleCnt="3">
        <dgm:presLayoutVars>
          <dgm:chMax val="1"/>
          <dgm:chPref val="1"/>
        </dgm:presLayoutVars>
      </dgm:prSet>
      <dgm:spPr/>
    </dgm:pt>
  </dgm:ptLst>
  <dgm:cxnLst>
    <dgm:cxn modelId="{FEBF235E-CDD4-4FB7-AB08-1286C236B00A}" type="presOf" srcId="{BF590C87-C7F6-430C-B8CF-174359C3409C}" destId="{940405C9-43F7-4529-85FB-37B72D9EF37C}" srcOrd="0" destOrd="0" presId="urn:microsoft.com/office/officeart/2018/2/layout/IconLabelList"/>
    <dgm:cxn modelId="{0580676F-C788-48E0-9315-6C92A38C9915}" srcId="{710D09AE-8BDC-4487-AC56-D128EA765C50}" destId="{FADD895C-09D2-4930-8D46-ED71376725EE}" srcOrd="0" destOrd="0" parTransId="{6B4193D2-C701-4396-AF9D-2E87695D2429}" sibTransId="{D7E5CEE7-0F3C-4279-8C0C-AEFFAB222FA4}"/>
    <dgm:cxn modelId="{2D80C971-7013-4DA6-8CCB-17F487391232}" type="presOf" srcId="{710D09AE-8BDC-4487-AC56-D128EA765C50}" destId="{3B495195-8297-462D-96CA-F14C9BFF73B8}" srcOrd="0" destOrd="0" presId="urn:microsoft.com/office/officeart/2018/2/layout/IconLabelList"/>
    <dgm:cxn modelId="{1145B18A-3873-44CB-B40B-B1F3FD3C4F9B}" srcId="{710D09AE-8BDC-4487-AC56-D128EA765C50}" destId="{A04F5406-5722-4934-9AB1-4E22D91587F4}" srcOrd="2" destOrd="0" parTransId="{267DB7F5-A3CA-4DB3-B7A5-171F6B84DA26}" sibTransId="{4DAB479F-E715-4F5C-BFE8-94B9AF9821EF}"/>
    <dgm:cxn modelId="{9BB08D8E-DB9D-4D4B-BD00-D51D9B4B6F15}" type="presOf" srcId="{A04F5406-5722-4934-9AB1-4E22D91587F4}" destId="{E4951FEE-8390-4BB3-AEFB-A0D8ECDF9018}" srcOrd="0" destOrd="0" presId="urn:microsoft.com/office/officeart/2018/2/layout/IconLabelList"/>
    <dgm:cxn modelId="{4D6B8892-EEDA-4DC7-9B47-3FDA9BA8620D}" type="presOf" srcId="{FADD895C-09D2-4930-8D46-ED71376725EE}" destId="{7DD84E92-CC02-407D-8391-F7A4F37091AF}" srcOrd="0" destOrd="0" presId="urn:microsoft.com/office/officeart/2018/2/layout/IconLabelList"/>
    <dgm:cxn modelId="{D51553E9-1617-4E25-8A16-19FC2B2CBB40}" srcId="{710D09AE-8BDC-4487-AC56-D128EA765C50}" destId="{BF590C87-C7F6-430C-B8CF-174359C3409C}" srcOrd="1" destOrd="0" parTransId="{4BA8C5DB-89BD-4BA7-B0FE-38B3825FE040}" sibTransId="{16BEFCDE-B3DB-4CD8-8202-D5616B8074AB}"/>
    <dgm:cxn modelId="{68BC97D3-5688-4D55-B66D-3ABCBCF8E69E}" type="presParOf" srcId="{3B495195-8297-462D-96CA-F14C9BFF73B8}" destId="{26F4C3C3-0E68-4377-BCF4-EF213527DD5C}" srcOrd="0" destOrd="0" presId="urn:microsoft.com/office/officeart/2018/2/layout/IconLabelList"/>
    <dgm:cxn modelId="{12E520D8-BB48-4E19-9DF6-BE36FB9D7BA6}" type="presParOf" srcId="{26F4C3C3-0E68-4377-BCF4-EF213527DD5C}" destId="{070F36BE-921D-4F16-BBF9-6F1594477877}" srcOrd="0" destOrd="0" presId="urn:microsoft.com/office/officeart/2018/2/layout/IconLabelList"/>
    <dgm:cxn modelId="{82696691-4553-44C2-8E4B-F556BBABEC19}" type="presParOf" srcId="{26F4C3C3-0E68-4377-BCF4-EF213527DD5C}" destId="{7DFAA2AA-42C0-4A0F-993F-E21D891C6579}" srcOrd="1" destOrd="0" presId="urn:microsoft.com/office/officeart/2018/2/layout/IconLabelList"/>
    <dgm:cxn modelId="{FDD68723-0FE3-423C-9B38-01BEE210AA36}" type="presParOf" srcId="{26F4C3C3-0E68-4377-BCF4-EF213527DD5C}" destId="{7DD84E92-CC02-407D-8391-F7A4F37091AF}" srcOrd="2" destOrd="0" presId="urn:microsoft.com/office/officeart/2018/2/layout/IconLabelList"/>
    <dgm:cxn modelId="{77B3E285-B6E6-4B3C-A279-BFD4F99C96F8}" type="presParOf" srcId="{3B495195-8297-462D-96CA-F14C9BFF73B8}" destId="{67CE09FC-D9EE-4585-8A57-3C5916D6A35B}" srcOrd="1" destOrd="0" presId="urn:microsoft.com/office/officeart/2018/2/layout/IconLabelList"/>
    <dgm:cxn modelId="{2A924C05-23E6-4D52-B7F3-994B046D2199}" type="presParOf" srcId="{3B495195-8297-462D-96CA-F14C9BFF73B8}" destId="{E9B1AB36-3046-40E5-8A1E-5B9C7FBB0B7C}" srcOrd="2" destOrd="0" presId="urn:microsoft.com/office/officeart/2018/2/layout/IconLabelList"/>
    <dgm:cxn modelId="{A058761B-77F0-4DA3-918E-D5651DF2E742}" type="presParOf" srcId="{E9B1AB36-3046-40E5-8A1E-5B9C7FBB0B7C}" destId="{AC37C32A-CD17-46C7-BA43-265639422C9B}" srcOrd="0" destOrd="0" presId="urn:microsoft.com/office/officeart/2018/2/layout/IconLabelList"/>
    <dgm:cxn modelId="{99C487B8-3C57-4443-9877-383D5A34F96F}" type="presParOf" srcId="{E9B1AB36-3046-40E5-8A1E-5B9C7FBB0B7C}" destId="{1150274A-E3A8-4428-AC2B-139C352BAA52}" srcOrd="1" destOrd="0" presId="urn:microsoft.com/office/officeart/2018/2/layout/IconLabelList"/>
    <dgm:cxn modelId="{14ECB20B-39B6-4DC8-8503-E801E39CA4CD}" type="presParOf" srcId="{E9B1AB36-3046-40E5-8A1E-5B9C7FBB0B7C}" destId="{940405C9-43F7-4529-85FB-37B72D9EF37C}" srcOrd="2" destOrd="0" presId="urn:microsoft.com/office/officeart/2018/2/layout/IconLabelList"/>
    <dgm:cxn modelId="{37CBEF5B-62CE-42ED-9FD0-C24A5D0EAD0F}" type="presParOf" srcId="{3B495195-8297-462D-96CA-F14C9BFF73B8}" destId="{410E3824-4C0D-4BAA-99DA-338A1A699BE1}" srcOrd="3" destOrd="0" presId="urn:microsoft.com/office/officeart/2018/2/layout/IconLabelList"/>
    <dgm:cxn modelId="{C82047EF-BBED-4A16-8A17-5D06DBF9F16E}" type="presParOf" srcId="{3B495195-8297-462D-96CA-F14C9BFF73B8}" destId="{B68E3E4F-0BFF-4368-A0E9-40A8FAC98A31}" srcOrd="4" destOrd="0" presId="urn:microsoft.com/office/officeart/2018/2/layout/IconLabelList"/>
    <dgm:cxn modelId="{482D0707-ED45-4A62-BB96-C4D03D77BF24}" type="presParOf" srcId="{B68E3E4F-0BFF-4368-A0E9-40A8FAC98A31}" destId="{A54D3758-ABDA-4B26-8C0C-8B61C58A655E}" srcOrd="0" destOrd="0" presId="urn:microsoft.com/office/officeart/2018/2/layout/IconLabelList"/>
    <dgm:cxn modelId="{95A9C614-89B9-49EA-8183-28E7A2A25A13}" type="presParOf" srcId="{B68E3E4F-0BFF-4368-A0E9-40A8FAC98A31}" destId="{DE6C3B76-B3FD-402E-88A5-89CBE492ACEE}" srcOrd="1" destOrd="0" presId="urn:microsoft.com/office/officeart/2018/2/layout/IconLabelList"/>
    <dgm:cxn modelId="{4BCEC970-C798-45D5-9482-9FE1EF1CE4A9}" type="presParOf" srcId="{B68E3E4F-0BFF-4368-A0E9-40A8FAC98A31}" destId="{E4951FEE-8390-4BB3-AEFB-A0D8ECDF9018}"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1B5183A-71A0-4EE3-8B4B-0869973C7900}"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CF09085C-4B92-47CE-ABC0-7A998621CB4F}">
      <dgm:prSet/>
      <dgm:spPr/>
      <dgm:t>
        <a:bodyPr/>
        <a:lstStyle/>
        <a:p>
          <a:r>
            <a:rPr lang="en-US" b="0" i="0" dirty="0"/>
            <a:t>To ensure that you know and are aware of the Student Code of Conduct and Title IX legislation</a:t>
          </a:r>
          <a:endParaRPr lang="en-US" dirty="0"/>
        </a:p>
      </dgm:t>
    </dgm:pt>
    <dgm:pt modelId="{4A86AE71-7797-4225-A663-8ABFEAAB12A9}" type="parTrans" cxnId="{7C1E7D71-9FEE-44EC-835B-260CBAC6D31F}">
      <dgm:prSet/>
      <dgm:spPr/>
      <dgm:t>
        <a:bodyPr/>
        <a:lstStyle/>
        <a:p>
          <a:endParaRPr lang="en-US"/>
        </a:p>
      </dgm:t>
    </dgm:pt>
    <dgm:pt modelId="{069B50E7-F510-491F-A5DF-F4447E1F6D8A}" type="sibTrans" cxnId="{7C1E7D71-9FEE-44EC-835B-260CBAC6D31F}">
      <dgm:prSet/>
      <dgm:spPr/>
      <dgm:t>
        <a:bodyPr/>
        <a:lstStyle/>
        <a:p>
          <a:endParaRPr lang="en-US"/>
        </a:p>
      </dgm:t>
    </dgm:pt>
    <dgm:pt modelId="{AED0CEFC-3AF9-44F4-925A-E77410160D21}">
      <dgm:prSet/>
      <dgm:spPr/>
      <dgm:t>
        <a:bodyPr/>
        <a:lstStyle/>
        <a:p>
          <a:r>
            <a:rPr lang="en-US" b="0" i="0" dirty="0"/>
            <a:t>Educate you about what is expected of you while on campus</a:t>
          </a:r>
          <a:endParaRPr lang="en-US" dirty="0"/>
        </a:p>
      </dgm:t>
    </dgm:pt>
    <dgm:pt modelId="{D90B91CA-6EE6-4065-9CA0-4AE4018DD34A}" type="parTrans" cxnId="{4CF36886-BCDD-431F-A1C0-0679F95BA355}">
      <dgm:prSet/>
      <dgm:spPr/>
      <dgm:t>
        <a:bodyPr/>
        <a:lstStyle/>
        <a:p>
          <a:endParaRPr lang="en-US"/>
        </a:p>
      </dgm:t>
    </dgm:pt>
    <dgm:pt modelId="{09DFE0A5-937B-41C9-8DC7-A105A22440DE}" type="sibTrans" cxnId="{4CF36886-BCDD-431F-A1C0-0679F95BA355}">
      <dgm:prSet/>
      <dgm:spPr/>
      <dgm:t>
        <a:bodyPr/>
        <a:lstStyle/>
        <a:p>
          <a:endParaRPr lang="en-US"/>
        </a:p>
      </dgm:t>
    </dgm:pt>
    <dgm:pt modelId="{A17EA78A-51AA-445A-A7C5-FB86951E99B4}">
      <dgm:prSet/>
      <dgm:spPr/>
      <dgm:t>
        <a:bodyPr/>
        <a:lstStyle/>
        <a:p>
          <a:r>
            <a:rPr lang="en-US" b="0" i="0" dirty="0"/>
            <a:t>To ensure a safe learning environment</a:t>
          </a:r>
          <a:endParaRPr lang="en-US" dirty="0"/>
        </a:p>
      </dgm:t>
    </dgm:pt>
    <dgm:pt modelId="{A9AE90D8-A6DF-47C0-885B-CC4BD5338148}" type="parTrans" cxnId="{46A38E3C-8B1A-4EA0-916D-494CF0BA41E0}">
      <dgm:prSet/>
      <dgm:spPr/>
      <dgm:t>
        <a:bodyPr/>
        <a:lstStyle/>
        <a:p>
          <a:endParaRPr lang="en-US"/>
        </a:p>
      </dgm:t>
    </dgm:pt>
    <dgm:pt modelId="{45E379CF-088D-4D78-8294-E7E4A67EE3F2}" type="sibTrans" cxnId="{46A38E3C-8B1A-4EA0-916D-494CF0BA41E0}">
      <dgm:prSet/>
      <dgm:spPr/>
      <dgm:t>
        <a:bodyPr/>
        <a:lstStyle/>
        <a:p>
          <a:endParaRPr lang="en-US"/>
        </a:p>
      </dgm:t>
    </dgm:pt>
    <dgm:pt modelId="{FE6BCCEC-2C96-4F54-BE7F-F3994ED60188}">
      <dgm:prSet/>
      <dgm:spPr/>
      <dgm:t>
        <a:bodyPr/>
        <a:lstStyle/>
        <a:p>
          <a:r>
            <a:rPr lang="en-US" b="0" i="0" dirty="0"/>
            <a:t>To provide guidance and direction when needed </a:t>
          </a:r>
          <a:endParaRPr lang="en-US" dirty="0"/>
        </a:p>
      </dgm:t>
    </dgm:pt>
    <dgm:pt modelId="{04B424B2-0E25-4866-8E49-137CBA694C7F}" type="parTrans" cxnId="{C0D93623-086A-48FB-BC4C-AE49E0210CB3}">
      <dgm:prSet/>
      <dgm:spPr/>
      <dgm:t>
        <a:bodyPr/>
        <a:lstStyle/>
        <a:p>
          <a:endParaRPr lang="en-US"/>
        </a:p>
      </dgm:t>
    </dgm:pt>
    <dgm:pt modelId="{C5F5DD26-C8CF-431E-AE6F-4A6C68E173A3}" type="sibTrans" cxnId="{C0D93623-086A-48FB-BC4C-AE49E0210CB3}">
      <dgm:prSet/>
      <dgm:spPr/>
      <dgm:t>
        <a:bodyPr/>
        <a:lstStyle/>
        <a:p>
          <a:endParaRPr lang="en-US"/>
        </a:p>
      </dgm:t>
    </dgm:pt>
    <dgm:pt modelId="{8ADCAAFD-1209-43C2-B28C-A193C5141F24}">
      <dgm:prSet/>
      <dgm:spPr/>
      <dgm:t>
        <a:bodyPr/>
        <a:lstStyle/>
        <a:p>
          <a:r>
            <a:rPr lang="en-US" b="0" i="0" dirty="0"/>
            <a:t>To support your academic journey to make you the best that you can be</a:t>
          </a:r>
          <a:endParaRPr lang="en-US" dirty="0"/>
        </a:p>
      </dgm:t>
    </dgm:pt>
    <dgm:pt modelId="{D4851A13-1AD7-49AD-8284-A8DFCF122CD1}" type="parTrans" cxnId="{C78C1E63-E1EA-4AFC-A993-2FE240C83CA1}">
      <dgm:prSet/>
      <dgm:spPr/>
      <dgm:t>
        <a:bodyPr/>
        <a:lstStyle/>
        <a:p>
          <a:endParaRPr lang="en-US"/>
        </a:p>
      </dgm:t>
    </dgm:pt>
    <dgm:pt modelId="{4A56C8A8-79A5-4E6D-8040-11CF610EAB01}" type="sibTrans" cxnId="{C78C1E63-E1EA-4AFC-A993-2FE240C83CA1}">
      <dgm:prSet/>
      <dgm:spPr/>
      <dgm:t>
        <a:bodyPr/>
        <a:lstStyle/>
        <a:p>
          <a:endParaRPr lang="en-US"/>
        </a:p>
      </dgm:t>
    </dgm:pt>
    <dgm:pt modelId="{A2D31177-C6FD-453B-A36A-B30252BE6698}" type="pres">
      <dgm:prSet presAssocID="{A1B5183A-71A0-4EE3-8B4B-0869973C7900}" presName="root" presStyleCnt="0">
        <dgm:presLayoutVars>
          <dgm:dir/>
          <dgm:resizeHandles val="exact"/>
        </dgm:presLayoutVars>
      </dgm:prSet>
      <dgm:spPr/>
    </dgm:pt>
    <dgm:pt modelId="{99D60641-1093-4483-9FA4-0AB71F3F2A95}" type="pres">
      <dgm:prSet presAssocID="{CF09085C-4B92-47CE-ABC0-7A998621CB4F}" presName="compNode" presStyleCnt="0"/>
      <dgm:spPr/>
    </dgm:pt>
    <dgm:pt modelId="{3ABBC94C-7022-4BA6-A519-9EAB9CC11573}" type="pres">
      <dgm:prSet presAssocID="{CF09085C-4B92-47CE-ABC0-7A998621CB4F}" presName="bgRect" presStyleLbl="bgShp" presStyleIdx="0" presStyleCnt="5"/>
      <dgm:spPr/>
    </dgm:pt>
    <dgm:pt modelId="{4D0F0DD7-2516-49A7-8BD7-2D7CEC00A8F9}" type="pres">
      <dgm:prSet presAssocID="{CF09085C-4B92-47CE-ABC0-7A998621CB4F}"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lassroom"/>
        </a:ext>
      </dgm:extLst>
    </dgm:pt>
    <dgm:pt modelId="{6FCF45B9-003D-4913-BD6E-3F92C918A12B}" type="pres">
      <dgm:prSet presAssocID="{CF09085C-4B92-47CE-ABC0-7A998621CB4F}" presName="spaceRect" presStyleCnt="0"/>
      <dgm:spPr/>
    </dgm:pt>
    <dgm:pt modelId="{F58D87FC-6FA3-405C-A3B6-D8804AE5CA4C}" type="pres">
      <dgm:prSet presAssocID="{CF09085C-4B92-47CE-ABC0-7A998621CB4F}" presName="parTx" presStyleLbl="revTx" presStyleIdx="0" presStyleCnt="5">
        <dgm:presLayoutVars>
          <dgm:chMax val="0"/>
          <dgm:chPref val="0"/>
        </dgm:presLayoutVars>
      </dgm:prSet>
      <dgm:spPr/>
    </dgm:pt>
    <dgm:pt modelId="{A9BC67A5-F5CE-4E56-A5DD-10A21EA13461}" type="pres">
      <dgm:prSet presAssocID="{069B50E7-F510-491F-A5DF-F4447E1F6D8A}" presName="sibTrans" presStyleCnt="0"/>
      <dgm:spPr/>
    </dgm:pt>
    <dgm:pt modelId="{E26D32DF-F84B-4FA4-86B7-AB8439920DC5}" type="pres">
      <dgm:prSet presAssocID="{AED0CEFC-3AF9-44F4-925A-E77410160D21}" presName="compNode" presStyleCnt="0"/>
      <dgm:spPr/>
    </dgm:pt>
    <dgm:pt modelId="{683CDE0A-6985-4ECE-8631-022326F752F4}" type="pres">
      <dgm:prSet presAssocID="{AED0CEFC-3AF9-44F4-925A-E77410160D21}" presName="bgRect" presStyleLbl="bgShp" presStyleIdx="1" presStyleCnt="5"/>
      <dgm:spPr/>
    </dgm:pt>
    <dgm:pt modelId="{DDC1AF6C-513A-4C57-AB5A-D7287DC70246}" type="pres">
      <dgm:prSet presAssocID="{AED0CEFC-3AF9-44F4-925A-E77410160D21}"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Teacher"/>
        </a:ext>
      </dgm:extLst>
    </dgm:pt>
    <dgm:pt modelId="{EDD964A4-5270-4CE0-8800-B22AB5CC1177}" type="pres">
      <dgm:prSet presAssocID="{AED0CEFC-3AF9-44F4-925A-E77410160D21}" presName="spaceRect" presStyleCnt="0"/>
      <dgm:spPr/>
    </dgm:pt>
    <dgm:pt modelId="{26294083-0BBB-4109-9B41-039C7349EBD0}" type="pres">
      <dgm:prSet presAssocID="{AED0CEFC-3AF9-44F4-925A-E77410160D21}" presName="parTx" presStyleLbl="revTx" presStyleIdx="1" presStyleCnt="5">
        <dgm:presLayoutVars>
          <dgm:chMax val="0"/>
          <dgm:chPref val="0"/>
        </dgm:presLayoutVars>
      </dgm:prSet>
      <dgm:spPr/>
    </dgm:pt>
    <dgm:pt modelId="{96A4957A-8BCF-45B5-8D01-02E8DFABC8F7}" type="pres">
      <dgm:prSet presAssocID="{09DFE0A5-937B-41C9-8DC7-A105A22440DE}" presName="sibTrans" presStyleCnt="0"/>
      <dgm:spPr/>
    </dgm:pt>
    <dgm:pt modelId="{5FB55FAA-2414-44AC-915B-0606A6DD5C13}" type="pres">
      <dgm:prSet presAssocID="{A17EA78A-51AA-445A-A7C5-FB86951E99B4}" presName="compNode" presStyleCnt="0"/>
      <dgm:spPr/>
    </dgm:pt>
    <dgm:pt modelId="{D69197CA-D2D0-4AAD-BDD5-66D8C30D0A90}" type="pres">
      <dgm:prSet presAssocID="{A17EA78A-51AA-445A-A7C5-FB86951E99B4}" presName="bgRect" presStyleLbl="bgShp" presStyleIdx="2" presStyleCnt="5"/>
      <dgm:spPr/>
    </dgm:pt>
    <dgm:pt modelId="{8F07413C-D683-44F3-9E5F-70E6EC5F8460}" type="pres">
      <dgm:prSet presAssocID="{A17EA78A-51AA-445A-A7C5-FB86951E99B4}"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Life jacket"/>
        </a:ext>
      </dgm:extLst>
    </dgm:pt>
    <dgm:pt modelId="{FFF98254-60A1-4DEF-8BD3-A64625F1F176}" type="pres">
      <dgm:prSet presAssocID="{A17EA78A-51AA-445A-A7C5-FB86951E99B4}" presName="spaceRect" presStyleCnt="0"/>
      <dgm:spPr/>
    </dgm:pt>
    <dgm:pt modelId="{8CDC1D15-6705-43C3-8B44-3D78AB8FB1FB}" type="pres">
      <dgm:prSet presAssocID="{A17EA78A-51AA-445A-A7C5-FB86951E99B4}" presName="parTx" presStyleLbl="revTx" presStyleIdx="2" presStyleCnt="5">
        <dgm:presLayoutVars>
          <dgm:chMax val="0"/>
          <dgm:chPref val="0"/>
        </dgm:presLayoutVars>
      </dgm:prSet>
      <dgm:spPr/>
    </dgm:pt>
    <dgm:pt modelId="{2A53C7B1-EF2E-4CAF-A2F6-6623EA35E5D1}" type="pres">
      <dgm:prSet presAssocID="{45E379CF-088D-4D78-8294-E7E4A67EE3F2}" presName="sibTrans" presStyleCnt="0"/>
      <dgm:spPr/>
    </dgm:pt>
    <dgm:pt modelId="{08060DEE-BBF1-48A4-A196-00AD3ED08E36}" type="pres">
      <dgm:prSet presAssocID="{FE6BCCEC-2C96-4F54-BE7F-F3994ED60188}" presName="compNode" presStyleCnt="0"/>
      <dgm:spPr/>
    </dgm:pt>
    <dgm:pt modelId="{2A76E96E-5CE5-4EB1-9990-F5FE2CE9C7CD}" type="pres">
      <dgm:prSet presAssocID="{FE6BCCEC-2C96-4F54-BE7F-F3994ED60188}" presName="bgRect" presStyleLbl="bgShp" presStyleIdx="3" presStyleCnt="5"/>
      <dgm:spPr/>
    </dgm:pt>
    <dgm:pt modelId="{444D9A37-C704-40ED-809B-FD430D8F7B44}" type="pres">
      <dgm:prSet presAssocID="{FE6BCCEC-2C96-4F54-BE7F-F3994ED60188}"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Checkmark"/>
        </a:ext>
      </dgm:extLst>
    </dgm:pt>
    <dgm:pt modelId="{D9B6774D-1DE2-468A-B3FF-C15E148010B8}" type="pres">
      <dgm:prSet presAssocID="{FE6BCCEC-2C96-4F54-BE7F-F3994ED60188}" presName="spaceRect" presStyleCnt="0"/>
      <dgm:spPr/>
    </dgm:pt>
    <dgm:pt modelId="{1C6F8F9E-E56A-49D8-B964-EDB66724D49F}" type="pres">
      <dgm:prSet presAssocID="{FE6BCCEC-2C96-4F54-BE7F-F3994ED60188}" presName="parTx" presStyleLbl="revTx" presStyleIdx="3" presStyleCnt="5">
        <dgm:presLayoutVars>
          <dgm:chMax val="0"/>
          <dgm:chPref val="0"/>
        </dgm:presLayoutVars>
      </dgm:prSet>
      <dgm:spPr/>
    </dgm:pt>
    <dgm:pt modelId="{5F19B62C-9DFA-4710-8768-4D241E278176}" type="pres">
      <dgm:prSet presAssocID="{C5F5DD26-C8CF-431E-AE6F-4A6C68E173A3}" presName="sibTrans" presStyleCnt="0"/>
      <dgm:spPr/>
    </dgm:pt>
    <dgm:pt modelId="{B2395DA1-643D-43D4-ABDE-9A19B798DC98}" type="pres">
      <dgm:prSet presAssocID="{8ADCAAFD-1209-43C2-B28C-A193C5141F24}" presName="compNode" presStyleCnt="0"/>
      <dgm:spPr/>
    </dgm:pt>
    <dgm:pt modelId="{4329DAB0-B5F9-47FF-89D0-360D7119F4F8}" type="pres">
      <dgm:prSet presAssocID="{8ADCAAFD-1209-43C2-B28C-A193C5141F24}" presName="bgRect" presStyleLbl="bgShp" presStyleIdx="4" presStyleCnt="5"/>
      <dgm:spPr/>
    </dgm:pt>
    <dgm:pt modelId="{C408F1AA-D178-434B-9159-1627F488696F}" type="pres">
      <dgm:prSet presAssocID="{8ADCAAFD-1209-43C2-B28C-A193C5141F24}"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Books"/>
        </a:ext>
      </dgm:extLst>
    </dgm:pt>
    <dgm:pt modelId="{F1CC4FD6-1CD0-4125-A43C-30B22CEDE1C5}" type="pres">
      <dgm:prSet presAssocID="{8ADCAAFD-1209-43C2-B28C-A193C5141F24}" presName="spaceRect" presStyleCnt="0"/>
      <dgm:spPr/>
    </dgm:pt>
    <dgm:pt modelId="{C06B694E-49F3-4BCE-A8C4-FBA95B9D98B1}" type="pres">
      <dgm:prSet presAssocID="{8ADCAAFD-1209-43C2-B28C-A193C5141F24}" presName="parTx" presStyleLbl="revTx" presStyleIdx="4" presStyleCnt="5">
        <dgm:presLayoutVars>
          <dgm:chMax val="0"/>
          <dgm:chPref val="0"/>
        </dgm:presLayoutVars>
      </dgm:prSet>
      <dgm:spPr/>
    </dgm:pt>
  </dgm:ptLst>
  <dgm:cxnLst>
    <dgm:cxn modelId="{4C452004-8BA5-415E-A9F7-E98C671A6328}" type="presOf" srcId="{FE6BCCEC-2C96-4F54-BE7F-F3994ED60188}" destId="{1C6F8F9E-E56A-49D8-B964-EDB66724D49F}" srcOrd="0" destOrd="0" presId="urn:microsoft.com/office/officeart/2018/2/layout/IconVerticalSolidList"/>
    <dgm:cxn modelId="{C0D93623-086A-48FB-BC4C-AE49E0210CB3}" srcId="{A1B5183A-71A0-4EE3-8B4B-0869973C7900}" destId="{FE6BCCEC-2C96-4F54-BE7F-F3994ED60188}" srcOrd="3" destOrd="0" parTransId="{04B424B2-0E25-4866-8E49-137CBA694C7F}" sibTransId="{C5F5DD26-C8CF-431E-AE6F-4A6C68E173A3}"/>
    <dgm:cxn modelId="{10ADB32E-7D9F-4E9A-B0BF-61C5AC622B66}" type="presOf" srcId="{A1B5183A-71A0-4EE3-8B4B-0869973C7900}" destId="{A2D31177-C6FD-453B-A36A-B30252BE6698}" srcOrd="0" destOrd="0" presId="urn:microsoft.com/office/officeart/2018/2/layout/IconVerticalSolidList"/>
    <dgm:cxn modelId="{46A38E3C-8B1A-4EA0-916D-494CF0BA41E0}" srcId="{A1B5183A-71A0-4EE3-8B4B-0869973C7900}" destId="{A17EA78A-51AA-445A-A7C5-FB86951E99B4}" srcOrd="2" destOrd="0" parTransId="{A9AE90D8-A6DF-47C0-885B-CC4BD5338148}" sibTransId="{45E379CF-088D-4D78-8294-E7E4A67EE3F2}"/>
    <dgm:cxn modelId="{C78C1E63-E1EA-4AFC-A993-2FE240C83CA1}" srcId="{A1B5183A-71A0-4EE3-8B4B-0869973C7900}" destId="{8ADCAAFD-1209-43C2-B28C-A193C5141F24}" srcOrd="4" destOrd="0" parTransId="{D4851A13-1AD7-49AD-8284-A8DFCF122CD1}" sibTransId="{4A56C8A8-79A5-4E6D-8040-11CF610EAB01}"/>
    <dgm:cxn modelId="{E2C95D69-30D9-4EB4-A25A-AEE011A69E14}" type="presOf" srcId="{AED0CEFC-3AF9-44F4-925A-E77410160D21}" destId="{26294083-0BBB-4109-9B41-039C7349EBD0}" srcOrd="0" destOrd="0" presId="urn:microsoft.com/office/officeart/2018/2/layout/IconVerticalSolidList"/>
    <dgm:cxn modelId="{7C1E7D71-9FEE-44EC-835B-260CBAC6D31F}" srcId="{A1B5183A-71A0-4EE3-8B4B-0869973C7900}" destId="{CF09085C-4B92-47CE-ABC0-7A998621CB4F}" srcOrd="0" destOrd="0" parTransId="{4A86AE71-7797-4225-A663-8ABFEAAB12A9}" sibTransId="{069B50E7-F510-491F-A5DF-F4447E1F6D8A}"/>
    <dgm:cxn modelId="{2B319558-DBD2-4F03-99A7-71670A50B0B1}" type="presOf" srcId="{8ADCAAFD-1209-43C2-B28C-A193C5141F24}" destId="{C06B694E-49F3-4BCE-A8C4-FBA95B9D98B1}" srcOrd="0" destOrd="0" presId="urn:microsoft.com/office/officeart/2018/2/layout/IconVerticalSolidList"/>
    <dgm:cxn modelId="{17BAC07C-E217-44C7-9F34-58AE00A00F7C}" type="presOf" srcId="{A17EA78A-51AA-445A-A7C5-FB86951E99B4}" destId="{8CDC1D15-6705-43C3-8B44-3D78AB8FB1FB}" srcOrd="0" destOrd="0" presId="urn:microsoft.com/office/officeart/2018/2/layout/IconVerticalSolidList"/>
    <dgm:cxn modelId="{4CF36886-BCDD-431F-A1C0-0679F95BA355}" srcId="{A1B5183A-71A0-4EE3-8B4B-0869973C7900}" destId="{AED0CEFC-3AF9-44F4-925A-E77410160D21}" srcOrd="1" destOrd="0" parTransId="{D90B91CA-6EE6-4065-9CA0-4AE4018DD34A}" sibTransId="{09DFE0A5-937B-41C9-8DC7-A105A22440DE}"/>
    <dgm:cxn modelId="{A010ADFE-D1E1-4466-AC17-B3CB021274A5}" type="presOf" srcId="{CF09085C-4B92-47CE-ABC0-7A998621CB4F}" destId="{F58D87FC-6FA3-405C-A3B6-D8804AE5CA4C}" srcOrd="0" destOrd="0" presId="urn:microsoft.com/office/officeart/2018/2/layout/IconVerticalSolidList"/>
    <dgm:cxn modelId="{0107E336-B861-4E27-BAF6-D7F143867251}" type="presParOf" srcId="{A2D31177-C6FD-453B-A36A-B30252BE6698}" destId="{99D60641-1093-4483-9FA4-0AB71F3F2A95}" srcOrd="0" destOrd="0" presId="urn:microsoft.com/office/officeart/2018/2/layout/IconVerticalSolidList"/>
    <dgm:cxn modelId="{FDAC5DBC-7760-4CDD-A2D7-762A45BAD9B3}" type="presParOf" srcId="{99D60641-1093-4483-9FA4-0AB71F3F2A95}" destId="{3ABBC94C-7022-4BA6-A519-9EAB9CC11573}" srcOrd="0" destOrd="0" presId="urn:microsoft.com/office/officeart/2018/2/layout/IconVerticalSolidList"/>
    <dgm:cxn modelId="{668AD982-215B-4F19-BB4D-60D588342FE0}" type="presParOf" srcId="{99D60641-1093-4483-9FA4-0AB71F3F2A95}" destId="{4D0F0DD7-2516-49A7-8BD7-2D7CEC00A8F9}" srcOrd="1" destOrd="0" presId="urn:microsoft.com/office/officeart/2018/2/layout/IconVerticalSolidList"/>
    <dgm:cxn modelId="{10F1D733-D618-4E90-A631-AF10A07C3A8A}" type="presParOf" srcId="{99D60641-1093-4483-9FA4-0AB71F3F2A95}" destId="{6FCF45B9-003D-4913-BD6E-3F92C918A12B}" srcOrd="2" destOrd="0" presId="urn:microsoft.com/office/officeart/2018/2/layout/IconVerticalSolidList"/>
    <dgm:cxn modelId="{A00B063F-5AA3-4800-97C4-B6369F853865}" type="presParOf" srcId="{99D60641-1093-4483-9FA4-0AB71F3F2A95}" destId="{F58D87FC-6FA3-405C-A3B6-D8804AE5CA4C}" srcOrd="3" destOrd="0" presId="urn:microsoft.com/office/officeart/2018/2/layout/IconVerticalSolidList"/>
    <dgm:cxn modelId="{B5162F1D-40D6-4502-AB2B-FED04C8BB87C}" type="presParOf" srcId="{A2D31177-C6FD-453B-A36A-B30252BE6698}" destId="{A9BC67A5-F5CE-4E56-A5DD-10A21EA13461}" srcOrd="1" destOrd="0" presId="urn:microsoft.com/office/officeart/2018/2/layout/IconVerticalSolidList"/>
    <dgm:cxn modelId="{59B199A4-1EBF-4B43-AF7F-310D1ABB74A4}" type="presParOf" srcId="{A2D31177-C6FD-453B-A36A-B30252BE6698}" destId="{E26D32DF-F84B-4FA4-86B7-AB8439920DC5}" srcOrd="2" destOrd="0" presId="urn:microsoft.com/office/officeart/2018/2/layout/IconVerticalSolidList"/>
    <dgm:cxn modelId="{FBABB296-669E-4442-8338-BC3E7118C058}" type="presParOf" srcId="{E26D32DF-F84B-4FA4-86B7-AB8439920DC5}" destId="{683CDE0A-6985-4ECE-8631-022326F752F4}" srcOrd="0" destOrd="0" presId="urn:microsoft.com/office/officeart/2018/2/layout/IconVerticalSolidList"/>
    <dgm:cxn modelId="{6F15470E-D144-4B78-8385-587AF6E8465C}" type="presParOf" srcId="{E26D32DF-F84B-4FA4-86B7-AB8439920DC5}" destId="{DDC1AF6C-513A-4C57-AB5A-D7287DC70246}" srcOrd="1" destOrd="0" presId="urn:microsoft.com/office/officeart/2018/2/layout/IconVerticalSolidList"/>
    <dgm:cxn modelId="{CA5E0C86-8192-428B-8A3A-A469B6F7DCDD}" type="presParOf" srcId="{E26D32DF-F84B-4FA4-86B7-AB8439920DC5}" destId="{EDD964A4-5270-4CE0-8800-B22AB5CC1177}" srcOrd="2" destOrd="0" presId="urn:microsoft.com/office/officeart/2018/2/layout/IconVerticalSolidList"/>
    <dgm:cxn modelId="{2E5AAFC2-66C0-46E4-9267-A4CB9253C758}" type="presParOf" srcId="{E26D32DF-F84B-4FA4-86B7-AB8439920DC5}" destId="{26294083-0BBB-4109-9B41-039C7349EBD0}" srcOrd="3" destOrd="0" presId="urn:microsoft.com/office/officeart/2018/2/layout/IconVerticalSolidList"/>
    <dgm:cxn modelId="{3A0E0419-916D-4D81-803E-24F0541C21C4}" type="presParOf" srcId="{A2D31177-C6FD-453B-A36A-B30252BE6698}" destId="{96A4957A-8BCF-45B5-8D01-02E8DFABC8F7}" srcOrd="3" destOrd="0" presId="urn:microsoft.com/office/officeart/2018/2/layout/IconVerticalSolidList"/>
    <dgm:cxn modelId="{D58A2A9A-AC55-463B-B458-EF13FDD57FBE}" type="presParOf" srcId="{A2D31177-C6FD-453B-A36A-B30252BE6698}" destId="{5FB55FAA-2414-44AC-915B-0606A6DD5C13}" srcOrd="4" destOrd="0" presId="urn:microsoft.com/office/officeart/2018/2/layout/IconVerticalSolidList"/>
    <dgm:cxn modelId="{99E82AAB-3019-4920-8665-17F692757AEA}" type="presParOf" srcId="{5FB55FAA-2414-44AC-915B-0606A6DD5C13}" destId="{D69197CA-D2D0-4AAD-BDD5-66D8C30D0A90}" srcOrd="0" destOrd="0" presId="urn:microsoft.com/office/officeart/2018/2/layout/IconVerticalSolidList"/>
    <dgm:cxn modelId="{F1BFECB9-7BAD-4832-B6F9-07EF1648BB54}" type="presParOf" srcId="{5FB55FAA-2414-44AC-915B-0606A6DD5C13}" destId="{8F07413C-D683-44F3-9E5F-70E6EC5F8460}" srcOrd="1" destOrd="0" presId="urn:microsoft.com/office/officeart/2018/2/layout/IconVerticalSolidList"/>
    <dgm:cxn modelId="{B9125256-DC38-4917-9300-F3C023E250BA}" type="presParOf" srcId="{5FB55FAA-2414-44AC-915B-0606A6DD5C13}" destId="{FFF98254-60A1-4DEF-8BD3-A64625F1F176}" srcOrd="2" destOrd="0" presId="urn:microsoft.com/office/officeart/2018/2/layout/IconVerticalSolidList"/>
    <dgm:cxn modelId="{D1DAE75F-E316-459D-9036-45F48A5A3B0A}" type="presParOf" srcId="{5FB55FAA-2414-44AC-915B-0606A6DD5C13}" destId="{8CDC1D15-6705-43C3-8B44-3D78AB8FB1FB}" srcOrd="3" destOrd="0" presId="urn:microsoft.com/office/officeart/2018/2/layout/IconVerticalSolidList"/>
    <dgm:cxn modelId="{8ACBC10A-AE2D-45F1-B39B-7272AD430883}" type="presParOf" srcId="{A2D31177-C6FD-453B-A36A-B30252BE6698}" destId="{2A53C7B1-EF2E-4CAF-A2F6-6623EA35E5D1}" srcOrd="5" destOrd="0" presId="urn:microsoft.com/office/officeart/2018/2/layout/IconVerticalSolidList"/>
    <dgm:cxn modelId="{83651A82-1A87-42B3-AE45-46BC1BB78FFF}" type="presParOf" srcId="{A2D31177-C6FD-453B-A36A-B30252BE6698}" destId="{08060DEE-BBF1-48A4-A196-00AD3ED08E36}" srcOrd="6" destOrd="0" presId="urn:microsoft.com/office/officeart/2018/2/layout/IconVerticalSolidList"/>
    <dgm:cxn modelId="{C768B03D-0984-44B2-B8CA-5479F50C42B6}" type="presParOf" srcId="{08060DEE-BBF1-48A4-A196-00AD3ED08E36}" destId="{2A76E96E-5CE5-4EB1-9990-F5FE2CE9C7CD}" srcOrd="0" destOrd="0" presId="urn:microsoft.com/office/officeart/2018/2/layout/IconVerticalSolidList"/>
    <dgm:cxn modelId="{31401BCC-CC04-451A-9AD9-AAF6C9EE139C}" type="presParOf" srcId="{08060DEE-BBF1-48A4-A196-00AD3ED08E36}" destId="{444D9A37-C704-40ED-809B-FD430D8F7B44}" srcOrd="1" destOrd="0" presId="urn:microsoft.com/office/officeart/2018/2/layout/IconVerticalSolidList"/>
    <dgm:cxn modelId="{F4F84E4A-7627-4E60-9C19-E2A6E3FE1C89}" type="presParOf" srcId="{08060DEE-BBF1-48A4-A196-00AD3ED08E36}" destId="{D9B6774D-1DE2-468A-B3FF-C15E148010B8}" srcOrd="2" destOrd="0" presId="urn:microsoft.com/office/officeart/2018/2/layout/IconVerticalSolidList"/>
    <dgm:cxn modelId="{9041D9E0-61D7-4639-92AD-1CDF415144E8}" type="presParOf" srcId="{08060DEE-BBF1-48A4-A196-00AD3ED08E36}" destId="{1C6F8F9E-E56A-49D8-B964-EDB66724D49F}" srcOrd="3" destOrd="0" presId="urn:microsoft.com/office/officeart/2018/2/layout/IconVerticalSolidList"/>
    <dgm:cxn modelId="{FEBA16E8-054D-416E-9BA5-37D7C42B359E}" type="presParOf" srcId="{A2D31177-C6FD-453B-A36A-B30252BE6698}" destId="{5F19B62C-9DFA-4710-8768-4D241E278176}" srcOrd="7" destOrd="0" presId="urn:microsoft.com/office/officeart/2018/2/layout/IconVerticalSolidList"/>
    <dgm:cxn modelId="{90679471-7231-43B9-8866-E42E915F1A8A}" type="presParOf" srcId="{A2D31177-C6FD-453B-A36A-B30252BE6698}" destId="{B2395DA1-643D-43D4-ABDE-9A19B798DC98}" srcOrd="8" destOrd="0" presId="urn:microsoft.com/office/officeart/2018/2/layout/IconVerticalSolidList"/>
    <dgm:cxn modelId="{25C35AC6-13BA-4D4C-A4A9-FE06840EA80E}" type="presParOf" srcId="{B2395DA1-643D-43D4-ABDE-9A19B798DC98}" destId="{4329DAB0-B5F9-47FF-89D0-360D7119F4F8}" srcOrd="0" destOrd="0" presId="urn:microsoft.com/office/officeart/2018/2/layout/IconVerticalSolidList"/>
    <dgm:cxn modelId="{E984AE93-BE09-463C-80F7-8066455827F8}" type="presParOf" srcId="{B2395DA1-643D-43D4-ABDE-9A19B798DC98}" destId="{C408F1AA-D178-434B-9159-1627F488696F}" srcOrd="1" destOrd="0" presId="urn:microsoft.com/office/officeart/2018/2/layout/IconVerticalSolidList"/>
    <dgm:cxn modelId="{2ADB2A4C-AEF3-415B-844D-3B1F2B5D7535}" type="presParOf" srcId="{B2395DA1-643D-43D4-ABDE-9A19B798DC98}" destId="{F1CC4FD6-1CD0-4125-A43C-30B22CEDE1C5}" srcOrd="2" destOrd="0" presId="urn:microsoft.com/office/officeart/2018/2/layout/IconVerticalSolidList"/>
    <dgm:cxn modelId="{36E7767D-C646-46E2-81FB-890890091E2A}" type="presParOf" srcId="{B2395DA1-643D-43D4-ABDE-9A19B798DC98}" destId="{C06B694E-49F3-4BCE-A8C4-FBA95B9D98B1}"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08E06AC-B149-48CC-A78F-CA5BBD9FAF4E}" type="doc">
      <dgm:prSet loTypeId="urn:microsoft.com/office/officeart/2018/2/layout/IconLabelList" loCatId="icon" qsTypeId="urn:microsoft.com/office/officeart/2005/8/quickstyle/simple1" qsCatId="simple" csTypeId="urn:microsoft.com/office/officeart/2005/8/colors/accent1_2" csCatId="accent1" phldr="1"/>
      <dgm:spPr/>
      <dgm:t>
        <a:bodyPr/>
        <a:lstStyle/>
        <a:p>
          <a:endParaRPr lang="en-US"/>
        </a:p>
      </dgm:t>
    </dgm:pt>
    <dgm:pt modelId="{BDF90303-EE90-4E99-B044-B4515FB517BC}">
      <dgm:prSet/>
      <dgm:spPr/>
      <dgm:t>
        <a:bodyPr/>
        <a:lstStyle/>
        <a:p>
          <a:pPr>
            <a:lnSpc>
              <a:spcPct val="100000"/>
            </a:lnSpc>
          </a:pPr>
          <a:r>
            <a:rPr lang="en-US"/>
            <a:t>Attend Classes</a:t>
          </a:r>
        </a:p>
      </dgm:t>
    </dgm:pt>
    <dgm:pt modelId="{10E7AB29-F333-4665-823F-CDC8C33EB2CF}" type="parTrans" cxnId="{397F22C3-3A31-4E3A-9B58-0080F7D97CA2}">
      <dgm:prSet/>
      <dgm:spPr/>
      <dgm:t>
        <a:bodyPr/>
        <a:lstStyle/>
        <a:p>
          <a:endParaRPr lang="en-US"/>
        </a:p>
      </dgm:t>
    </dgm:pt>
    <dgm:pt modelId="{01D951FA-E427-4E84-8D88-0ACFCA838237}" type="sibTrans" cxnId="{397F22C3-3A31-4E3A-9B58-0080F7D97CA2}">
      <dgm:prSet/>
      <dgm:spPr/>
      <dgm:t>
        <a:bodyPr/>
        <a:lstStyle/>
        <a:p>
          <a:endParaRPr lang="en-US"/>
        </a:p>
      </dgm:t>
    </dgm:pt>
    <dgm:pt modelId="{4CAC7CF0-AFB7-464D-8016-7C310B544893}">
      <dgm:prSet/>
      <dgm:spPr/>
      <dgm:t>
        <a:bodyPr/>
        <a:lstStyle/>
        <a:p>
          <a:pPr>
            <a:lnSpc>
              <a:spcPct val="100000"/>
            </a:lnSpc>
          </a:pPr>
          <a:r>
            <a:rPr lang="en-US"/>
            <a:t>Engage with faculty and staff</a:t>
          </a:r>
        </a:p>
      </dgm:t>
    </dgm:pt>
    <dgm:pt modelId="{9FA53433-4B0D-4196-9381-D0439FD8EE12}" type="parTrans" cxnId="{FD05FAF5-ADA6-4C0C-BBBD-DF0E64258AE2}">
      <dgm:prSet/>
      <dgm:spPr/>
      <dgm:t>
        <a:bodyPr/>
        <a:lstStyle/>
        <a:p>
          <a:endParaRPr lang="en-US"/>
        </a:p>
      </dgm:t>
    </dgm:pt>
    <dgm:pt modelId="{3FD8BBCA-B1BA-42DD-BC90-F884BF7DDDF6}" type="sibTrans" cxnId="{FD05FAF5-ADA6-4C0C-BBBD-DF0E64258AE2}">
      <dgm:prSet/>
      <dgm:spPr/>
      <dgm:t>
        <a:bodyPr/>
        <a:lstStyle/>
        <a:p>
          <a:endParaRPr lang="en-US"/>
        </a:p>
      </dgm:t>
    </dgm:pt>
    <dgm:pt modelId="{460DB03F-DB70-41BF-880B-2C57A40F3D5E}">
      <dgm:prSet/>
      <dgm:spPr/>
      <dgm:t>
        <a:bodyPr/>
        <a:lstStyle/>
        <a:p>
          <a:pPr>
            <a:lnSpc>
              <a:spcPct val="100000"/>
            </a:lnSpc>
          </a:pPr>
          <a:r>
            <a:rPr lang="en-US"/>
            <a:t>If you see something, say something</a:t>
          </a:r>
        </a:p>
      </dgm:t>
    </dgm:pt>
    <dgm:pt modelId="{D51944E2-BD22-4BB6-AA13-F0380DA63E91}" type="parTrans" cxnId="{623CDEEE-01F8-457E-8579-08AB3AF9247F}">
      <dgm:prSet/>
      <dgm:spPr/>
      <dgm:t>
        <a:bodyPr/>
        <a:lstStyle/>
        <a:p>
          <a:endParaRPr lang="en-US"/>
        </a:p>
      </dgm:t>
    </dgm:pt>
    <dgm:pt modelId="{25734DC2-C1CA-4431-AD57-FD9A714E4F31}" type="sibTrans" cxnId="{623CDEEE-01F8-457E-8579-08AB3AF9247F}">
      <dgm:prSet/>
      <dgm:spPr/>
      <dgm:t>
        <a:bodyPr/>
        <a:lstStyle/>
        <a:p>
          <a:endParaRPr lang="en-US"/>
        </a:p>
      </dgm:t>
    </dgm:pt>
    <dgm:pt modelId="{BBDC5A31-4AC2-4345-964A-87F5455CC6F4}">
      <dgm:prSet/>
      <dgm:spPr/>
      <dgm:t>
        <a:bodyPr/>
        <a:lstStyle/>
        <a:p>
          <a:pPr>
            <a:lnSpc>
              <a:spcPct val="100000"/>
            </a:lnSpc>
          </a:pPr>
          <a:r>
            <a:rPr lang="en-US"/>
            <a:t>Report concerning behavior</a:t>
          </a:r>
        </a:p>
      </dgm:t>
    </dgm:pt>
    <dgm:pt modelId="{E29C6487-3347-47BE-BF2C-04C7E6ED79BE}" type="parTrans" cxnId="{97B2A4C7-DEFA-4F2F-AAF8-B8630E04DC3D}">
      <dgm:prSet/>
      <dgm:spPr/>
      <dgm:t>
        <a:bodyPr/>
        <a:lstStyle/>
        <a:p>
          <a:endParaRPr lang="en-US"/>
        </a:p>
      </dgm:t>
    </dgm:pt>
    <dgm:pt modelId="{BDDB50B2-5CD9-4801-A5EA-8BFA349DE250}" type="sibTrans" cxnId="{97B2A4C7-DEFA-4F2F-AAF8-B8630E04DC3D}">
      <dgm:prSet/>
      <dgm:spPr/>
      <dgm:t>
        <a:bodyPr/>
        <a:lstStyle/>
        <a:p>
          <a:endParaRPr lang="en-US"/>
        </a:p>
      </dgm:t>
    </dgm:pt>
    <dgm:pt modelId="{EEB1A71A-394B-4AD1-A301-6FFFEA79E74F}">
      <dgm:prSet/>
      <dgm:spPr/>
      <dgm:t>
        <a:bodyPr/>
        <a:lstStyle/>
        <a:p>
          <a:pPr>
            <a:lnSpc>
              <a:spcPct val="100000"/>
            </a:lnSpc>
          </a:pPr>
          <a:r>
            <a:rPr lang="en-US"/>
            <a:t>Know your rights as a CSM student</a:t>
          </a:r>
        </a:p>
      </dgm:t>
    </dgm:pt>
    <dgm:pt modelId="{B8C89173-DD67-4100-8F1A-8196D78C1AF8}" type="parTrans" cxnId="{4EE57C51-1DDF-4F82-8077-2EE6F6EDCC13}">
      <dgm:prSet/>
      <dgm:spPr/>
      <dgm:t>
        <a:bodyPr/>
        <a:lstStyle/>
        <a:p>
          <a:endParaRPr lang="en-US"/>
        </a:p>
      </dgm:t>
    </dgm:pt>
    <dgm:pt modelId="{AEABDCC0-C68A-43EE-B650-EDF3ACBC6936}" type="sibTrans" cxnId="{4EE57C51-1DDF-4F82-8077-2EE6F6EDCC13}">
      <dgm:prSet/>
      <dgm:spPr/>
      <dgm:t>
        <a:bodyPr/>
        <a:lstStyle/>
        <a:p>
          <a:endParaRPr lang="en-US"/>
        </a:p>
      </dgm:t>
    </dgm:pt>
    <dgm:pt modelId="{62AA7CEB-6589-437B-A665-78D768C616B6}">
      <dgm:prSet/>
      <dgm:spPr/>
      <dgm:t>
        <a:bodyPr/>
        <a:lstStyle/>
        <a:p>
          <a:pPr>
            <a:lnSpc>
              <a:spcPct val="100000"/>
            </a:lnSpc>
          </a:pPr>
          <a:r>
            <a:rPr lang="en-US"/>
            <a:t>Be an active Student Ambassador</a:t>
          </a:r>
        </a:p>
      </dgm:t>
    </dgm:pt>
    <dgm:pt modelId="{599B41A6-389A-4E5A-A316-9B8D7A67A64E}" type="parTrans" cxnId="{20C077FE-9C62-4C75-A9F0-75202E6673AE}">
      <dgm:prSet/>
      <dgm:spPr/>
      <dgm:t>
        <a:bodyPr/>
        <a:lstStyle/>
        <a:p>
          <a:endParaRPr lang="en-US"/>
        </a:p>
      </dgm:t>
    </dgm:pt>
    <dgm:pt modelId="{937A4E22-E340-45A0-82CA-62D2C73FAF30}" type="sibTrans" cxnId="{20C077FE-9C62-4C75-A9F0-75202E6673AE}">
      <dgm:prSet/>
      <dgm:spPr/>
      <dgm:t>
        <a:bodyPr/>
        <a:lstStyle/>
        <a:p>
          <a:endParaRPr lang="en-US"/>
        </a:p>
      </dgm:t>
    </dgm:pt>
    <dgm:pt modelId="{4FD91A15-02A5-4EDE-A5D9-1C4131AC6633}" type="pres">
      <dgm:prSet presAssocID="{508E06AC-B149-48CC-A78F-CA5BBD9FAF4E}" presName="root" presStyleCnt="0">
        <dgm:presLayoutVars>
          <dgm:dir/>
          <dgm:resizeHandles val="exact"/>
        </dgm:presLayoutVars>
      </dgm:prSet>
      <dgm:spPr/>
    </dgm:pt>
    <dgm:pt modelId="{B47BFA3D-3BA8-4ECC-BEDB-36F7F13E45D9}" type="pres">
      <dgm:prSet presAssocID="{BDF90303-EE90-4E99-B044-B4515FB517BC}" presName="compNode" presStyleCnt="0"/>
      <dgm:spPr/>
    </dgm:pt>
    <dgm:pt modelId="{5C642043-496C-4D7A-8CA1-EF284E98F686}" type="pres">
      <dgm:prSet presAssocID="{BDF90303-EE90-4E99-B044-B4515FB517BC}"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Books"/>
        </a:ext>
      </dgm:extLst>
    </dgm:pt>
    <dgm:pt modelId="{529F42FB-6352-49F8-B0BB-1D4CD411548F}" type="pres">
      <dgm:prSet presAssocID="{BDF90303-EE90-4E99-B044-B4515FB517BC}" presName="spaceRect" presStyleCnt="0"/>
      <dgm:spPr/>
    </dgm:pt>
    <dgm:pt modelId="{8F34E336-BC33-4399-B046-B4190061BD85}" type="pres">
      <dgm:prSet presAssocID="{BDF90303-EE90-4E99-B044-B4515FB517BC}" presName="textRect" presStyleLbl="revTx" presStyleIdx="0" presStyleCnt="6">
        <dgm:presLayoutVars>
          <dgm:chMax val="1"/>
          <dgm:chPref val="1"/>
        </dgm:presLayoutVars>
      </dgm:prSet>
      <dgm:spPr/>
    </dgm:pt>
    <dgm:pt modelId="{B25892DB-ED8B-49C3-BD68-7E46DB51E118}" type="pres">
      <dgm:prSet presAssocID="{01D951FA-E427-4E84-8D88-0ACFCA838237}" presName="sibTrans" presStyleCnt="0"/>
      <dgm:spPr/>
    </dgm:pt>
    <dgm:pt modelId="{D5E7E1F7-AFF6-405D-AE08-703DD16AFEFB}" type="pres">
      <dgm:prSet presAssocID="{4CAC7CF0-AFB7-464D-8016-7C310B544893}" presName="compNode" presStyleCnt="0"/>
      <dgm:spPr/>
    </dgm:pt>
    <dgm:pt modelId="{1A804A5B-91AA-4555-8878-EF789BA582C2}" type="pres">
      <dgm:prSet presAssocID="{4CAC7CF0-AFB7-464D-8016-7C310B544893}"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Classroom"/>
        </a:ext>
      </dgm:extLst>
    </dgm:pt>
    <dgm:pt modelId="{35329A78-DDAD-4FA3-A2C4-974FAA94CF82}" type="pres">
      <dgm:prSet presAssocID="{4CAC7CF0-AFB7-464D-8016-7C310B544893}" presName="spaceRect" presStyleCnt="0"/>
      <dgm:spPr/>
    </dgm:pt>
    <dgm:pt modelId="{25E50DAB-1EB1-488D-AF29-24C0A1BF2C8D}" type="pres">
      <dgm:prSet presAssocID="{4CAC7CF0-AFB7-464D-8016-7C310B544893}" presName="textRect" presStyleLbl="revTx" presStyleIdx="1" presStyleCnt="6">
        <dgm:presLayoutVars>
          <dgm:chMax val="1"/>
          <dgm:chPref val="1"/>
        </dgm:presLayoutVars>
      </dgm:prSet>
      <dgm:spPr/>
    </dgm:pt>
    <dgm:pt modelId="{5AA294BF-F5B1-453B-895D-3BD7DE7D690B}" type="pres">
      <dgm:prSet presAssocID="{3FD8BBCA-B1BA-42DD-BC90-F884BF7DDDF6}" presName="sibTrans" presStyleCnt="0"/>
      <dgm:spPr/>
    </dgm:pt>
    <dgm:pt modelId="{38E14C15-6CA7-4900-A455-0F40D84B0F2B}" type="pres">
      <dgm:prSet presAssocID="{460DB03F-DB70-41BF-880B-2C57A40F3D5E}" presName="compNode" presStyleCnt="0"/>
      <dgm:spPr/>
    </dgm:pt>
    <dgm:pt modelId="{638B7713-F449-4646-A5DC-4342524FFC70}" type="pres">
      <dgm:prSet presAssocID="{460DB03F-DB70-41BF-880B-2C57A40F3D5E}"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Marketing"/>
        </a:ext>
      </dgm:extLst>
    </dgm:pt>
    <dgm:pt modelId="{2B2A54CB-0CF1-499C-8608-28E06226EC89}" type="pres">
      <dgm:prSet presAssocID="{460DB03F-DB70-41BF-880B-2C57A40F3D5E}" presName="spaceRect" presStyleCnt="0"/>
      <dgm:spPr/>
    </dgm:pt>
    <dgm:pt modelId="{6B7A258E-AE32-4303-9B60-0292B0687813}" type="pres">
      <dgm:prSet presAssocID="{460DB03F-DB70-41BF-880B-2C57A40F3D5E}" presName="textRect" presStyleLbl="revTx" presStyleIdx="2" presStyleCnt="6">
        <dgm:presLayoutVars>
          <dgm:chMax val="1"/>
          <dgm:chPref val="1"/>
        </dgm:presLayoutVars>
      </dgm:prSet>
      <dgm:spPr/>
    </dgm:pt>
    <dgm:pt modelId="{48124B98-519F-43B2-9CCA-B887F15B9C74}" type="pres">
      <dgm:prSet presAssocID="{25734DC2-C1CA-4431-AD57-FD9A714E4F31}" presName="sibTrans" presStyleCnt="0"/>
      <dgm:spPr/>
    </dgm:pt>
    <dgm:pt modelId="{FA1DE77E-F147-4146-BE74-6B7910C31585}" type="pres">
      <dgm:prSet presAssocID="{BBDC5A31-4AC2-4345-964A-87F5455CC6F4}" presName="compNode" presStyleCnt="0"/>
      <dgm:spPr/>
    </dgm:pt>
    <dgm:pt modelId="{9148AE6B-AEE6-4837-B26E-EFFC0267511E}" type="pres">
      <dgm:prSet presAssocID="{BBDC5A31-4AC2-4345-964A-87F5455CC6F4}"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Magnifying glass"/>
        </a:ext>
      </dgm:extLst>
    </dgm:pt>
    <dgm:pt modelId="{B6303163-75FF-4F6C-8116-49B69A62A825}" type="pres">
      <dgm:prSet presAssocID="{BBDC5A31-4AC2-4345-964A-87F5455CC6F4}" presName="spaceRect" presStyleCnt="0"/>
      <dgm:spPr/>
    </dgm:pt>
    <dgm:pt modelId="{9FC53B8E-9BC2-47A8-9335-A5F86B8ABB3D}" type="pres">
      <dgm:prSet presAssocID="{BBDC5A31-4AC2-4345-964A-87F5455CC6F4}" presName="textRect" presStyleLbl="revTx" presStyleIdx="3" presStyleCnt="6">
        <dgm:presLayoutVars>
          <dgm:chMax val="1"/>
          <dgm:chPref val="1"/>
        </dgm:presLayoutVars>
      </dgm:prSet>
      <dgm:spPr/>
    </dgm:pt>
    <dgm:pt modelId="{C549BB2C-5CBB-4101-AC40-A1C732E78111}" type="pres">
      <dgm:prSet presAssocID="{BDDB50B2-5CD9-4801-A5EA-8BFA349DE250}" presName="sibTrans" presStyleCnt="0"/>
      <dgm:spPr/>
    </dgm:pt>
    <dgm:pt modelId="{3192A1DC-A045-435F-97C0-EF4C8994171D}" type="pres">
      <dgm:prSet presAssocID="{EEB1A71A-394B-4AD1-A301-6FFFEA79E74F}" presName="compNode" presStyleCnt="0"/>
      <dgm:spPr/>
    </dgm:pt>
    <dgm:pt modelId="{D783419C-39CC-4049-A534-CBC3CA1C4BAA}" type="pres">
      <dgm:prSet presAssocID="{EEB1A71A-394B-4AD1-A301-6FFFEA79E74F}"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dgm:spPr>
      <dgm:extLst>
        <a:ext uri="{E40237B7-FDA0-4F09-8148-C483321AD2D9}">
          <dgm14:cNvPr xmlns:dgm14="http://schemas.microsoft.com/office/drawing/2010/diagram" id="0" name="" descr="Teacher"/>
        </a:ext>
      </dgm:extLst>
    </dgm:pt>
    <dgm:pt modelId="{514609D8-F7AF-4BB7-A41F-220892A3019F}" type="pres">
      <dgm:prSet presAssocID="{EEB1A71A-394B-4AD1-A301-6FFFEA79E74F}" presName="spaceRect" presStyleCnt="0"/>
      <dgm:spPr/>
    </dgm:pt>
    <dgm:pt modelId="{FE22BE09-DE0A-4954-8C89-42C980B0928A}" type="pres">
      <dgm:prSet presAssocID="{EEB1A71A-394B-4AD1-A301-6FFFEA79E74F}" presName="textRect" presStyleLbl="revTx" presStyleIdx="4" presStyleCnt="6">
        <dgm:presLayoutVars>
          <dgm:chMax val="1"/>
          <dgm:chPref val="1"/>
        </dgm:presLayoutVars>
      </dgm:prSet>
      <dgm:spPr/>
    </dgm:pt>
    <dgm:pt modelId="{7A3CE8C6-ECCB-4EE2-9D99-36A2D2A28BF0}" type="pres">
      <dgm:prSet presAssocID="{AEABDCC0-C68A-43EE-B650-EDF3ACBC6936}" presName="sibTrans" presStyleCnt="0"/>
      <dgm:spPr/>
    </dgm:pt>
    <dgm:pt modelId="{09B46140-F554-4E1F-BFDF-A4BC5399D887}" type="pres">
      <dgm:prSet presAssocID="{62AA7CEB-6589-437B-A665-78D768C616B6}" presName="compNode" presStyleCnt="0"/>
      <dgm:spPr/>
    </dgm:pt>
    <dgm:pt modelId="{97A2DE22-B424-43B0-977F-856D293A73C9}" type="pres">
      <dgm:prSet presAssocID="{62AA7CEB-6589-437B-A665-78D768C616B6}"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dgm:spPr>
      <dgm:extLst>
        <a:ext uri="{E40237B7-FDA0-4F09-8148-C483321AD2D9}">
          <dgm14:cNvPr xmlns:dgm14="http://schemas.microsoft.com/office/drawing/2010/diagram" id="0" name="" descr="User"/>
        </a:ext>
      </dgm:extLst>
    </dgm:pt>
    <dgm:pt modelId="{ADE1F887-1FE5-4066-B69F-82C22C29E4CF}" type="pres">
      <dgm:prSet presAssocID="{62AA7CEB-6589-437B-A665-78D768C616B6}" presName="spaceRect" presStyleCnt="0"/>
      <dgm:spPr/>
    </dgm:pt>
    <dgm:pt modelId="{B3325195-CB53-4126-B648-20872FA135B2}" type="pres">
      <dgm:prSet presAssocID="{62AA7CEB-6589-437B-A665-78D768C616B6}" presName="textRect" presStyleLbl="revTx" presStyleIdx="5" presStyleCnt="6">
        <dgm:presLayoutVars>
          <dgm:chMax val="1"/>
          <dgm:chPref val="1"/>
        </dgm:presLayoutVars>
      </dgm:prSet>
      <dgm:spPr/>
    </dgm:pt>
  </dgm:ptLst>
  <dgm:cxnLst>
    <dgm:cxn modelId="{14571F60-98C0-4C76-BC3C-318B54ACA7A2}" type="presOf" srcId="{4CAC7CF0-AFB7-464D-8016-7C310B544893}" destId="{25E50DAB-1EB1-488D-AF29-24C0A1BF2C8D}" srcOrd="0" destOrd="0" presId="urn:microsoft.com/office/officeart/2018/2/layout/IconLabelList"/>
    <dgm:cxn modelId="{941CD067-3C85-4246-8F1D-943D60729FFB}" type="presOf" srcId="{EEB1A71A-394B-4AD1-A301-6FFFEA79E74F}" destId="{FE22BE09-DE0A-4954-8C89-42C980B0928A}" srcOrd="0" destOrd="0" presId="urn:microsoft.com/office/officeart/2018/2/layout/IconLabelList"/>
    <dgm:cxn modelId="{4EE57C51-1DDF-4F82-8077-2EE6F6EDCC13}" srcId="{508E06AC-B149-48CC-A78F-CA5BBD9FAF4E}" destId="{EEB1A71A-394B-4AD1-A301-6FFFEA79E74F}" srcOrd="4" destOrd="0" parTransId="{B8C89173-DD67-4100-8F1A-8196D78C1AF8}" sibTransId="{AEABDCC0-C68A-43EE-B650-EDF3ACBC6936}"/>
    <dgm:cxn modelId="{9B785A9D-3E9E-49B6-AC55-C13E178B28A2}" type="presOf" srcId="{BBDC5A31-4AC2-4345-964A-87F5455CC6F4}" destId="{9FC53B8E-9BC2-47A8-9335-A5F86B8ABB3D}" srcOrd="0" destOrd="0" presId="urn:microsoft.com/office/officeart/2018/2/layout/IconLabelList"/>
    <dgm:cxn modelId="{038AAFAB-0FA2-43CE-84C6-B29D170AAB4F}" type="presOf" srcId="{460DB03F-DB70-41BF-880B-2C57A40F3D5E}" destId="{6B7A258E-AE32-4303-9B60-0292B0687813}" srcOrd="0" destOrd="0" presId="urn:microsoft.com/office/officeart/2018/2/layout/IconLabelList"/>
    <dgm:cxn modelId="{3ABC75AF-D3DC-4DA6-BE3B-C1D65B828769}" type="presOf" srcId="{BDF90303-EE90-4E99-B044-B4515FB517BC}" destId="{8F34E336-BC33-4399-B046-B4190061BD85}" srcOrd="0" destOrd="0" presId="urn:microsoft.com/office/officeart/2018/2/layout/IconLabelList"/>
    <dgm:cxn modelId="{8A3519BA-180A-4799-A672-59C7EB00C29E}" type="presOf" srcId="{62AA7CEB-6589-437B-A665-78D768C616B6}" destId="{B3325195-CB53-4126-B648-20872FA135B2}" srcOrd="0" destOrd="0" presId="urn:microsoft.com/office/officeart/2018/2/layout/IconLabelList"/>
    <dgm:cxn modelId="{397F22C3-3A31-4E3A-9B58-0080F7D97CA2}" srcId="{508E06AC-B149-48CC-A78F-CA5BBD9FAF4E}" destId="{BDF90303-EE90-4E99-B044-B4515FB517BC}" srcOrd="0" destOrd="0" parTransId="{10E7AB29-F333-4665-823F-CDC8C33EB2CF}" sibTransId="{01D951FA-E427-4E84-8D88-0ACFCA838237}"/>
    <dgm:cxn modelId="{97B2A4C7-DEFA-4F2F-AAF8-B8630E04DC3D}" srcId="{508E06AC-B149-48CC-A78F-CA5BBD9FAF4E}" destId="{BBDC5A31-4AC2-4345-964A-87F5455CC6F4}" srcOrd="3" destOrd="0" parTransId="{E29C6487-3347-47BE-BF2C-04C7E6ED79BE}" sibTransId="{BDDB50B2-5CD9-4801-A5EA-8BFA349DE250}"/>
    <dgm:cxn modelId="{623CDEEE-01F8-457E-8579-08AB3AF9247F}" srcId="{508E06AC-B149-48CC-A78F-CA5BBD9FAF4E}" destId="{460DB03F-DB70-41BF-880B-2C57A40F3D5E}" srcOrd="2" destOrd="0" parTransId="{D51944E2-BD22-4BB6-AA13-F0380DA63E91}" sibTransId="{25734DC2-C1CA-4431-AD57-FD9A714E4F31}"/>
    <dgm:cxn modelId="{557EB5F4-8EFC-4183-942F-D11C6151730B}" type="presOf" srcId="{508E06AC-B149-48CC-A78F-CA5BBD9FAF4E}" destId="{4FD91A15-02A5-4EDE-A5D9-1C4131AC6633}" srcOrd="0" destOrd="0" presId="urn:microsoft.com/office/officeart/2018/2/layout/IconLabelList"/>
    <dgm:cxn modelId="{FD05FAF5-ADA6-4C0C-BBBD-DF0E64258AE2}" srcId="{508E06AC-B149-48CC-A78F-CA5BBD9FAF4E}" destId="{4CAC7CF0-AFB7-464D-8016-7C310B544893}" srcOrd="1" destOrd="0" parTransId="{9FA53433-4B0D-4196-9381-D0439FD8EE12}" sibTransId="{3FD8BBCA-B1BA-42DD-BC90-F884BF7DDDF6}"/>
    <dgm:cxn modelId="{20C077FE-9C62-4C75-A9F0-75202E6673AE}" srcId="{508E06AC-B149-48CC-A78F-CA5BBD9FAF4E}" destId="{62AA7CEB-6589-437B-A665-78D768C616B6}" srcOrd="5" destOrd="0" parTransId="{599B41A6-389A-4E5A-A316-9B8D7A67A64E}" sibTransId="{937A4E22-E340-45A0-82CA-62D2C73FAF30}"/>
    <dgm:cxn modelId="{18A0DEFF-156C-44E6-88DE-9D48EA68AF35}" type="presParOf" srcId="{4FD91A15-02A5-4EDE-A5D9-1C4131AC6633}" destId="{B47BFA3D-3BA8-4ECC-BEDB-36F7F13E45D9}" srcOrd="0" destOrd="0" presId="urn:microsoft.com/office/officeart/2018/2/layout/IconLabelList"/>
    <dgm:cxn modelId="{594DD120-355E-47DA-ABF4-5D0FB466BF50}" type="presParOf" srcId="{B47BFA3D-3BA8-4ECC-BEDB-36F7F13E45D9}" destId="{5C642043-496C-4D7A-8CA1-EF284E98F686}" srcOrd="0" destOrd="0" presId="urn:microsoft.com/office/officeart/2018/2/layout/IconLabelList"/>
    <dgm:cxn modelId="{E674AD8D-D9FA-485C-9043-893AE06BC7E1}" type="presParOf" srcId="{B47BFA3D-3BA8-4ECC-BEDB-36F7F13E45D9}" destId="{529F42FB-6352-49F8-B0BB-1D4CD411548F}" srcOrd="1" destOrd="0" presId="urn:microsoft.com/office/officeart/2018/2/layout/IconLabelList"/>
    <dgm:cxn modelId="{C23B825E-0B1A-4985-B93A-65290CFBC4C8}" type="presParOf" srcId="{B47BFA3D-3BA8-4ECC-BEDB-36F7F13E45D9}" destId="{8F34E336-BC33-4399-B046-B4190061BD85}" srcOrd="2" destOrd="0" presId="urn:microsoft.com/office/officeart/2018/2/layout/IconLabelList"/>
    <dgm:cxn modelId="{7DECB2FC-23F8-4779-97DD-8663572F7589}" type="presParOf" srcId="{4FD91A15-02A5-4EDE-A5D9-1C4131AC6633}" destId="{B25892DB-ED8B-49C3-BD68-7E46DB51E118}" srcOrd="1" destOrd="0" presId="urn:microsoft.com/office/officeart/2018/2/layout/IconLabelList"/>
    <dgm:cxn modelId="{6DA46D2C-9B24-402F-8014-7824AAB55382}" type="presParOf" srcId="{4FD91A15-02A5-4EDE-A5D9-1C4131AC6633}" destId="{D5E7E1F7-AFF6-405D-AE08-703DD16AFEFB}" srcOrd="2" destOrd="0" presId="urn:microsoft.com/office/officeart/2018/2/layout/IconLabelList"/>
    <dgm:cxn modelId="{BD8F29B9-D317-4DF7-9ACC-713065135C77}" type="presParOf" srcId="{D5E7E1F7-AFF6-405D-AE08-703DD16AFEFB}" destId="{1A804A5B-91AA-4555-8878-EF789BA582C2}" srcOrd="0" destOrd="0" presId="urn:microsoft.com/office/officeart/2018/2/layout/IconLabelList"/>
    <dgm:cxn modelId="{B8052F9D-1559-4CF4-9975-D57184ACE02F}" type="presParOf" srcId="{D5E7E1F7-AFF6-405D-AE08-703DD16AFEFB}" destId="{35329A78-DDAD-4FA3-A2C4-974FAA94CF82}" srcOrd="1" destOrd="0" presId="urn:microsoft.com/office/officeart/2018/2/layout/IconLabelList"/>
    <dgm:cxn modelId="{3C7B569D-CF74-45A7-8930-780D498C5252}" type="presParOf" srcId="{D5E7E1F7-AFF6-405D-AE08-703DD16AFEFB}" destId="{25E50DAB-1EB1-488D-AF29-24C0A1BF2C8D}" srcOrd="2" destOrd="0" presId="urn:microsoft.com/office/officeart/2018/2/layout/IconLabelList"/>
    <dgm:cxn modelId="{4508A67F-AB30-47C6-964F-48FC0790D3B1}" type="presParOf" srcId="{4FD91A15-02A5-4EDE-A5D9-1C4131AC6633}" destId="{5AA294BF-F5B1-453B-895D-3BD7DE7D690B}" srcOrd="3" destOrd="0" presId="urn:microsoft.com/office/officeart/2018/2/layout/IconLabelList"/>
    <dgm:cxn modelId="{5CD717B2-A664-4A20-A098-CCC8E19C61F1}" type="presParOf" srcId="{4FD91A15-02A5-4EDE-A5D9-1C4131AC6633}" destId="{38E14C15-6CA7-4900-A455-0F40D84B0F2B}" srcOrd="4" destOrd="0" presId="urn:microsoft.com/office/officeart/2018/2/layout/IconLabelList"/>
    <dgm:cxn modelId="{A5FD0F9E-ADDA-4AEB-A4CF-E298B29C2FFF}" type="presParOf" srcId="{38E14C15-6CA7-4900-A455-0F40D84B0F2B}" destId="{638B7713-F449-4646-A5DC-4342524FFC70}" srcOrd="0" destOrd="0" presId="urn:microsoft.com/office/officeart/2018/2/layout/IconLabelList"/>
    <dgm:cxn modelId="{48318C27-C5ED-4772-9D6D-8840A8EC416F}" type="presParOf" srcId="{38E14C15-6CA7-4900-A455-0F40D84B0F2B}" destId="{2B2A54CB-0CF1-499C-8608-28E06226EC89}" srcOrd="1" destOrd="0" presId="urn:microsoft.com/office/officeart/2018/2/layout/IconLabelList"/>
    <dgm:cxn modelId="{AFD9E895-90A8-47EE-B018-00F4C34E808A}" type="presParOf" srcId="{38E14C15-6CA7-4900-A455-0F40D84B0F2B}" destId="{6B7A258E-AE32-4303-9B60-0292B0687813}" srcOrd="2" destOrd="0" presId="urn:microsoft.com/office/officeart/2018/2/layout/IconLabelList"/>
    <dgm:cxn modelId="{EFE45556-51A8-4367-A903-C9BC7D29A6AE}" type="presParOf" srcId="{4FD91A15-02A5-4EDE-A5D9-1C4131AC6633}" destId="{48124B98-519F-43B2-9CCA-B887F15B9C74}" srcOrd="5" destOrd="0" presId="urn:microsoft.com/office/officeart/2018/2/layout/IconLabelList"/>
    <dgm:cxn modelId="{C9CEDE15-5B7F-4E3E-896B-73DF9E7AC696}" type="presParOf" srcId="{4FD91A15-02A5-4EDE-A5D9-1C4131AC6633}" destId="{FA1DE77E-F147-4146-BE74-6B7910C31585}" srcOrd="6" destOrd="0" presId="urn:microsoft.com/office/officeart/2018/2/layout/IconLabelList"/>
    <dgm:cxn modelId="{7CFD5786-CE93-42A7-9793-04C4B2ADFB2D}" type="presParOf" srcId="{FA1DE77E-F147-4146-BE74-6B7910C31585}" destId="{9148AE6B-AEE6-4837-B26E-EFFC0267511E}" srcOrd="0" destOrd="0" presId="urn:microsoft.com/office/officeart/2018/2/layout/IconLabelList"/>
    <dgm:cxn modelId="{FD8DDEE4-F25D-445E-A8F8-58985FF482F6}" type="presParOf" srcId="{FA1DE77E-F147-4146-BE74-6B7910C31585}" destId="{B6303163-75FF-4F6C-8116-49B69A62A825}" srcOrd="1" destOrd="0" presId="urn:microsoft.com/office/officeart/2018/2/layout/IconLabelList"/>
    <dgm:cxn modelId="{928DF349-4461-4597-A008-EED3D44B70DA}" type="presParOf" srcId="{FA1DE77E-F147-4146-BE74-6B7910C31585}" destId="{9FC53B8E-9BC2-47A8-9335-A5F86B8ABB3D}" srcOrd="2" destOrd="0" presId="urn:microsoft.com/office/officeart/2018/2/layout/IconLabelList"/>
    <dgm:cxn modelId="{1A337BF0-1838-4FCC-9996-33A412EE57A3}" type="presParOf" srcId="{4FD91A15-02A5-4EDE-A5D9-1C4131AC6633}" destId="{C549BB2C-5CBB-4101-AC40-A1C732E78111}" srcOrd="7" destOrd="0" presId="urn:microsoft.com/office/officeart/2018/2/layout/IconLabelList"/>
    <dgm:cxn modelId="{97181F9C-66C1-4E92-9CEA-493903D34B0A}" type="presParOf" srcId="{4FD91A15-02A5-4EDE-A5D9-1C4131AC6633}" destId="{3192A1DC-A045-435F-97C0-EF4C8994171D}" srcOrd="8" destOrd="0" presId="urn:microsoft.com/office/officeart/2018/2/layout/IconLabelList"/>
    <dgm:cxn modelId="{26EBE378-E1E9-4CCE-B1FC-EDAE8D5EBA64}" type="presParOf" srcId="{3192A1DC-A045-435F-97C0-EF4C8994171D}" destId="{D783419C-39CC-4049-A534-CBC3CA1C4BAA}" srcOrd="0" destOrd="0" presId="urn:microsoft.com/office/officeart/2018/2/layout/IconLabelList"/>
    <dgm:cxn modelId="{074AC5FE-3566-4C19-A9AF-79CDB8EB2C30}" type="presParOf" srcId="{3192A1DC-A045-435F-97C0-EF4C8994171D}" destId="{514609D8-F7AF-4BB7-A41F-220892A3019F}" srcOrd="1" destOrd="0" presId="urn:microsoft.com/office/officeart/2018/2/layout/IconLabelList"/>
    <dgm:cxn modelId="{96BD9DC4-D7D1-4DEE-B1D9-54485108EBCA}" type="presParOf" srcId="{3192A1DC-A045-435F-97C0-EF4C8994171D}" destId="{FE22BE09-DE0A-4954-8C89-42C980B0928A}" srcOrd="2" destOrd="0" presId="urn:microsoft.com/office/officeart/2018/2/layout/IconLabelList"/>
    <dgm:cxn modelId="{C50C37FA-AB78-4717-AC79-673D2EA7E36C}" type="presParOf" srcId="{4FD91A15-02A5-4EDE-A5D9-1C4131AC6633}" destId="{7A3CE8C6-ECCB-4EE2-9D99-36A2D2A28BF0}" srcOrd="9" destOrd="0" presId="urn:microsoft.com/office/officeart/2018/2/layout/IconLabelList"/>
    <dgm:cxn modelId="{E09EC8FE-69C5-49A5-83A1-BCAE16DF0A6C}" type="presParOf" srcId="{4FD91A15-02A5-4EDE-A5D9-1C4131AC6633}" destId="{09B46140-F554-4E1F-BFDF-A4BC5399D887}" srcOrd="10" destOrd="0" presId="urn:microsoft.com/office/officeart/2018/2/layout/IconLabelList"/>
    <dgm:cxn modelId="{810A84CC-73FA-472E-BECD-D3382E524A71}" type="presParOf" srcId="{09B46140-F554-4E1F-BFDF-A4BC5399D887}" destId="{97A2DE22-B424-43B0-977F-856D293A73C9}" srcOrd="0" destOrd="0" presId="urn:microsoft.com/office/officeart/2018/2/layout/IconLabelList"/>
    <dgm:cxn modelId="{0003048C-C749-4A66-AB9E-81D05A141D31}" type="presParOf" srcId="{09B46140-F554-4E1F-BFDF-A4BC5399D887}" destId="{ADE1F887-1FE5-4066-B69F-82C22C29E4CF}" srcOrd="1" destOrd="0" presId="urn:microsoft.com/office/officeart/2018/2/layout/IconLabelList"/>
    <dgm:cxn modelId="{217C73B5-D421-41A5-B0D5-4BBBF2FC1769}" type="presParOf" srcId="{09B46140-F554-4E1F-BFDF-A4BC5399D887}" destId="{B3325195-CB53-4126-B648-20872FA135B2}"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D39D7A7-9B84-48AD-B5E5-D0912D5AF3CD}" type="doc">
      <dgm:prSet loTypeId="urn:microsoft.com/office/officeart/2005/8/layout/default" loCatId="list" qsTypeId="urn:microsoft.com/office/officeart/2005/8/quickstyle/simple4" qsCatId="simple" csTypeId="urn:microsoft.com/office/officeart/2005/8/colors/colorful2" csCatId="colorful" phldr="1"/>
      <dgm:spPr/>
      <dgm:t>
        <a:bodyPr/>
        <a:lstStyle/>
        <a:p>
          <a:endParaRPr lang="en-US"/>
        </a:p>
      </dgm:t>
    </dgm:pt>
    <dgm:pt modelId="{410559D8-D7FE-4252-80BF-652B03613EA2}">
      <dgm:prSet/>
      <dgm:spPr/>
      <dgm:t>
        <a:bodyPr/>
        <a:lstStyle/>
        <a:p>
          <a:r>
            <a:rPr lang="en-US" dirty="0"/>
            <a:t>Disruptive behavior in or out of the classroom</a:t>
          </a:r>
        </a:p>
      </dgm:t>
    </dgm:pt>
    <dgm:pt modelId="{224A7853-093E-42AF-AA66-57EA9722F322}" type="parTrans" cxnId="{074C12E8-2BDF-42EE-B2FE-9ED1886A8498}">
      <dgm:prSet/>
      <dgm:spPr/>
      <dgm:t>
        <a:bodyPr/>
        <a:lstStyle/>
        <a:p>
          <a:endParaRPr lang="en-US"/>
        </a:p>
      </dgm:t>
    </dgm:pt>
    <dgm:pt modelId="{AEC3BF95-7664-46A6-9B15-C90F8BC1F9CB}" type="sibTrans" cxnId="{074C12E8-2BDF-42EE-B2FE-9ED1886A8498}">
      <dgm:prSet/>
      <dgm:spPr/>
      <dgm:t>
        <a:bodyPr/>
        <a:lstStyle/>
        <a:p>
          <a:endParaRPr lang="en-US"/>
        </a:p>
      </dgm:t>
    </dgm:pt>
    <dgm:pt modelId="{0A23D7BE-5222-4266-9016-60ACD4BC6919}">
      <dgm:prSet/>
      <dgm:spPr/>
      <dgm:t>
        <a:bodyPr/>
        <a:lstStyle/>
        <a:p>
          <a:r>
            <a:rPr lang="en-US" dirty="0"/>
            <a:t>Threatening Behavior in or out of the classroom</a:t>
          </a:r>
        </a:p>
      </dgm:t>
    </dgm:pt>
    <dgm:pt modelId="{7968BBEC-4D66-49B6-B537-2EE2200AD4E6}" type="parTrans" cxnId="{9AF57106-77FE-4081-8D01-3EBEF6378718}">
      <dgm:prSet/>
      <dgm:spPr/>
      <dgm:t>
        <a:bodyPr/>
        <a:lstStyle/>
        <a:p>
          <a:endParaRPr lang="en-US"/>
        </a:p>
      </dgm:t>
    </dgm:pt>
    <dgm:pt modelId="{6C72F825-2929-4226-83BD-B2FC0D14914E}" type="sibTrans" cxnId="{9AF57106-77FE-4081-8D01-3EBEF6378718}">
      <dgm:prSet/>
      <dgm:spPr/>
      <dgm:t>
        <a:bodyPr/>
        <a:lstStyle/>
        <a:p>
          <a:endParaRPr lang="en-US"/>
        </a:p>
      </dgm:t>
    </dgm:pt>
    <dgm:pt modelId="{F87035EC-8C2C-4D77-9B11-625CCA93C586}">
      <dgm:prSet/>
      <dgm:spPr/>
      <dgm:t>
        <a:bodyPr/>
        <a:lstStyle/>
        <a:p>
          <a:r>
            <a:rPr lang="en-US" dirty="0"/>
            <a:t>Any form of harassment to students or other individuals</a:t>
          </a:r>
        </a:p>
      </dgm:t>
    </dgm:pt>
    <dgm:pt modelId="{B8760AD5-5D84-4A0C-AF0A-3892FB2E82B7}" type="parTrans" cxnId="{B3248B28-F783-48C9-A184-6BEF35C6F685}">
      <dgm:prSet/>
      <dgm:spPr/>
      <dgm:t>
        <a:bodyPr/>
        <a:lstStyle/>
        <a:p>
          <a:endParaRPr lang="en-US"/>
        </a:p>
      </dgm:t>
    </dgm:pt>
    <dgm:pt modelId="{3ECE5AF8-7AFB-401C-B3CF-486C8008A195}" type="sibTrans" cxnId="{B3248B28-F783-48C9-A184-6BEF35C6F685}">
      <dgm:prSet/>
      <dgm:spPr/>
      <dgm:t>
        <a:bodyPr/>
        <a:lstStyle/>
        <a:p>
          <a:endParaRPr lang="en-US"/>
        </a:p>
      </dgm:t>
    </dgm:pt>
    <dgm:pt modelId="{9708D591-83B7-412C-8402-5A48CED167AA}">
      <dgm:prSet/>
      <dgm:spPr/>
      <dgm:t>
        <a:bodyPr/>
        <a:lstStyle/>
        <a:p>
          <a:r>
            <a:rPr lang="en-US" dirty="0"/>
            <a:t>Disrespectful conversation that does not support a positive learning environment</a:t>
          </a:r>
        </a:p>
      </dgm:t>
    </dgm:pt>
    <dgm:pt modelId="{8FA1319F-5832-4A0F-90F9-92C0D3B7A5C1}" type="parTrans" cxnId="{B751A54D-1A12-4BFD-915A-741573C2194A}">
      <dgm:prSet/>
      <dgm:spPr/>
      <dgm:t>
        <a:bodyPr/>
        <a:lstStyle/>
        <a:p>
          <a:endParaRPr lang="en-US"/>
        </a:p>
      </dgm:t>
    </dgm:pt>
    <dgm:pt modelId="{8267AEA4-0877-497C-9481-429B60D9606A}" type="sibTrans" cxnId="{B751A54D-1A12-4BFD-915A-741573C2194A}">
      <dgm:prSet/>
      <dgm:spPr/>
      <dgm:t>
        <a:bodyPr/>
        <a:lstStyle/>
        <a:p>
          <a:endParaRPr lang="en-US"/>
        </a:p>
      </dgm:t>
    </dgm:pt>
    <dgm:pt modelId="{4592C541-D306-47F7-8E22-19B1A9775257}">
      <dgm:prSet/>
      <dgm:spPr/>
      <dgm:t>
        <a:bodyPr/>
        <a:lstStyle/>
        <a:p>
          <a:r>
            <a:rPr lang="en-US" dirty="0"/>
            <a:t>Academic Dishonesty (cheating, plagiarism, etc.)</a:t>
          </a:r>
        </a:p>
      </dgm:t>
    </dgm:pt>
    <dgm:pt modelId="{E969992F-C382-441B-9500-8CE8015394BF}" type="parTrans" cxnId="{6A16F9D4-17D9-4019-A161-4BA1B4DE2E0A}">
      <dgm:prSet/>
      <dgm:spPr/>
      <dgm:t>
        <a:bodyPr/>
        <a:lstStyle/>
        <a:p>
          <a:endParaRPr lang="en-US"/>
        </a:p>
      </dgm:t>
    </dgm:pt>
    <dgm:pt modelId="{B3531FEA-3443-46E8-81A6-16BC3077948F}" type="sibTrans" cxnId="{6A16F9D4-17D9-4019-A161-4BA1B4DE2E0A}">
      <dgm:prSet/>
      <dgm:spPr/>
      <dgm:t>
        <a:bodyPr/>
        <a:lstStyle/>
        <a:p>
          <a:endParaRPr lang="en-US"/>
        </a:p>
      </dgm:t>
    </dgm:pt>
    <dgm:pt modelId="{89661D12-A262-4ADF-B133-8B82E1D8E7AF}">
      <dgm:prSet/>
      <dgm:spPr/>
      <dgm:t>
        <a:bodyPr/>
        <a:lstStyle/>
        <a:p>
          <a:r>
            <a:rPr lang="en-US" dirty="0"/>
            <a:t>Intentionally missing or skipping out of class</a:t>
          </a:r>
        </a:p>
      </dgm:t>
    </dgm:pt>
    <dgm:pt modelId="{3C3D15D5-6F77-40EE-9DD3-F1A540201C80}" type="parTrans" cxnId="{9F4A393D-2970-4F6B-91DD-1890FBEED9CB}">
      <dgm:prSet/>
      <dgm:spPr/>
      <dgm:t>
        <a:bodyPr/>
        <a:lstStyle/>
        <a:p>
          <a:endParaRPr lang="en-US"/>
        </a:p>
      </dgm:t>
    </dgm:pt>
    <dgm:pt modelId="{E7726C9E-747E-475C-974E-576FB9DDC36D}" type="sibTrans" cxnId="{9F4A393D-2970-4F6B-91DD-1890FBEED9CB}">
      <dgm:prSet/>
      <dgm:spPr/>
      <dgm:t>
        <a:bodyPr/>
        <a:lstStyle/>
        <a:p>
          <a:endParaRPr lang="en-US"/>
        </a:p>
      </dgm:t>
    </dgm:pt>
    <dgm:pt modelId="{4EB95878-CAFC-41E5-A577-2B5BDD31944D}">
      <dgm:prSet/>
      <dgm:spPr/>
      <dgm:t>
        <a:bodyPr/>
        <a:lstStyle/>
        <a:p>
          <a:r>
            <a:rPr lang="en-US" dirty="0"/>
            <a:t>Not actively participating in college assignments and work</a:t>
          </a:r>
        </a:p>
      </dgm:t>
    </dgm:pt>
    <dgm:pt modelId="{2FC95660-49E7-4725-A520-AF01E5214FDE}" type="parTrans" cxnId="{83614499-C065-4A84-A350-58D47BDFA448}">
      <dgm:prSet/>
      <dgm:spPr/>
      <dgm:t>
        <a:bodyPr/>
        <a:lstStyle/>
        <a:p>
          <a:endParaRPr lang="en-US"/>
        </a:p>
      </dgm:t>
    </dgm:pt>
    <dgm:pt modelId="{06B615AC-0DC1-4912-B3B3-35BB073D79FA}" type="sibTrans" cxnId="{83614499-C065-4A84-A350-58D47BDFA448}">
      <dgm:prSet/>
      <dgm:spPr/>
      <dgm:t>
        <a:bodyPr/>
        <a:lstStyle/>
        <a:p>
          <a:endParaRPr lang="en-US"/>
        </a:p>
      </dgm:t>
    </dgm:pt>
    <dgm:pt modelId="{1663F130-BADE-43DA-A25F-0FC87BAC86DB}" type="pres">
      <dgm:prSet presAssocID="{9D39D7A7-9B84-48AD-B5E5-D0912D5AF3CD}" presName="diagram" presStyleCnt="0">
        <dgm:presLayoutVars>
          <dgm:dir/>
          <dgm:resizeHandles val="exact"/>
        </dgm:presLayoutVars>
      </dgm:prSet>
      <dgm:spPr/>
    </dgm:pt>
    <dgm:pt modelId="{05654095-B0FC-4F9D-8E50-82D67D77DF8D}" type="pres">
      <dgm:prSet presAssocID="{410559D8-D7FE-4252-80BF-652B03613EA2}" presName="node" presStyleLbl="node1" presStyleIdx="0" presStyleCnt="7">
        <dgm:presLayoutVars>
          <dgm:bulletEnabled val="1"/>
        </dgm:presLayoutVars>
      </dgm:prSet>
      <dgm:spPr/>
    </dgm:pt>
    <dgm:pt modelId="{C0E09DD1-51A7-4C26-8061-FB42793ACB25}" type="pres">
      <dgm:prSet presAssocID="{AEC3BF95-7664-46A6-9B15-C90F8BC1F9CB}" presName="sibTrans" presStyleCnt="0"/>
      <dgm:spPr/>
    </dgm:pt>
    <dgm:pt modelId="{BD2CBB96-E035-4EEF-84C6-02102633E78E}" type="pres">
      <dgm:prSet presAssocID="{0A23D7BE-5222-4266-9016-60ACD4BC6919}" presName="node" presStyleLbl="node1" presStyleIdx="1" presStyleCnt="7">
        <dgm:presLayoutVars>
          <dgm:bulletEnabled val="1"/>
        </dgm:presLayoutVars>
      </dgm:prSet>
      <dgm:spPr/>
    </dgm:pt>
    <dgm:pt modelId="{A8A2D056-8FF8-4121-ABBD-26CD0A2C8E22}" type="pres">
      <dgm:prSet presAssocID="{6C72F825-2929-4226-83BD-B2FC0D14914E}" presName="sibTrans" presStyleCnt="0"/>
      <dgm:spPr/>
    </dgm:pt>
    <dgm:pt modelId="{240975D9-AD65-4872-8431-C91F054E0D05}" type="pres">
      <dgm:prSet presAssocID="{F87035EC-8C2C-4D77-9B11-625CCA93C586}" presName="node" presStyleLbl="node1" presStyleIdx="2" presStyleCnt="7">
        <dgm:presLayoutVars>
          <dgm:bulletEnabled val="1"/>
        </dgm:presLayoutVars>
      </dgm:prSet>
      <dgm:spPr/>
    </dgm:pt>
    <dgm:pt modelId="{5C3B4DD9-9EED-43C9-B651-21C385FA1ABE}" type="pres">
      <dgm:prSet presAssocID="{3ECE5AF8-7AFB-401C-B3CF-486C8008A195}" presName="sibTrans" presStyleCnt="0"/>
      <dgm:spPr/>
    </dgm:pt>
    <dgm:pt modelId="{D4C3C9B3-819C-49F4-ACDB-5301BFC3A141}" type="pres">
      <dgm:prSet presAssocID="{9708D591-83B7-412C-8402-5A48CED167AA}" presName="node" presStyleLbl="node1" presStyleIdx="3" presStyleCnt="7">
        <dgm:presLayoutVars>
          <dgm:bulletEnabled val="1"/>
        </dgm:presLayoutVars>
      </dgm:prSet>
      <dgm:spPr/>
    </dgm:pt>
    <dgm:pt modelId="{576F254D-20C8-4783-941B-E29AF166E861}" type="pres">
      <dgm:prSet presAssocID="{8267AEA4-0877-497C-9481-429B60D9606A}" presName="sibTrans" presStyleCnt="0"/>
      <dgm:spPr/>
    </dgm:pt>
    <dgm:pt modelId="{8A53DFDA-672A-4D1F-B74B-F23826F65197}" type="pres">
      <dgm:prSet presAssocID="{4592C541-D306-47F7-8E22-19B1A9775257}" presName="node" presStyleLbl="node1" presStyleIdx="4" presStyleCnt="7">
        <dgm:presLayoutVars>
          <dgm:bulletEnabled val="1"/>
        </dgm:presLayoutVars>
      </dgm:prSet>
      <dgm:spPr/>
    </dgm:pt>
    <dgm:pt modelId="{24809ABF-BED5-4B84-A12E-8BB85C61D4A0}" type="pres">
      <dgm:prSet presAssocID="{B3531FEA-3443-46E8-81A6-16BC3077948F}" presName="sibTrans" presStyleCnt="0"/>
      <dgm:spPr/>
    </dgm:pt>
    <dgm:pt modelId="{98CD9288-2F7F-4B89-B130-AF27D92BF4BF}" type="pres">
      <dgm:prSet presAssocID="{89661D12-A262-4ADF-B133-8B82E1D8E7AF}" presName="node" presStyleLbl="node1" presStyleIdx="5" presStyleCnt="7">
        <dgm:presLayoutVars>
          <dgm:bulletEnabled val="1"/>
        </dgm:presLayoutVars>
      </dgm:prSet>
      <dgm:spPr/>
    </dgm:pt>
    <dgm:pt modelId="{B01DFD67-ED1F-4C75-9867-2612425E57E9}" type="pres">
      <dgm:prSet presAssocID="{E7726C9E-747E-475C-974E-576FB9DDC36D}" presName="sibTrans" presStyleCnt="0"/>
      <dgm:spPr/>
    </dgm:pt>
    <dgm:pt modelId="{57FA4D0A-4CB9-4C56-B2F1-7803221E8414}" type="pres">
      <dgm:prSet presAssocID="{4EB95878-CAFC-41E5-A577-2B5BDD31944D}" presName="node" presStyleLbl="node1" presStyleIdx="6" presStyleCnt="7">
        <dgm:presLayoutVars>
          <dgm:bulletEnabled val="1"/>
        </dgm:presLayoutVars>
      </dgm:prSet>
      <dgm:spPr/>
    </dgm:pt>
  </dgm:ptLst>
  <dgm:cxnLst>
    <dgm:cxn modelId="{9AF57106-77FE-4081-8D01-3EBEF6378718}" srcId="{9D39D7A7-9B84-48AD-B5E5-D0912D5AF3CD}" destId="{0A23D7BE-5222-4266-9016-60ACD4BC6919}" srcOrd="1" destOrd="0" parTransId="{7968BBEC-4D66-49B6-B537-2EE2200AD4E6}" sibTransId="{6C72F825-2929-4226-83BD-B2FC0D14914E}"/>
    <dgm:cxn modelId="{B3248B28-F783-48C9-A184-6BEF35C6F685}" srcId="{9D39D7A7-9B84-48AD-B5E5-D0912D5AF3CD}" destId="{F87035EC-8C2C-4D77-9B11-625CCA93C586}" srcOrd="2" destOrd="0" parTransId="{B8760AD5-5D84-4A0C-AF0A-3892FB2E82B7}" sibTransId="{3ECE5AF8-7AFB-401C-B3CF-486C8008A195}"/>
    <dgm:cxn modelId="{9F4A393D-2970-4F6B-91DD-1890FBEED9CB}" srcId="{9D39D7A7-9B84-48AD-B5E5-D0912D5AF3CD}" destId="{89661D12-A262-4ADF-B133-8B82E1D8E7AF}" srcOrd="5" destOrd="0" parTransId="{3C3D15D5-6F77-40EE-9DD3-F1A540201C80}" sibTransId="{E7726C9E-747E-475C-974E-576FB9DDC36D}"/>
    <dgm:cxn modelId="{C696433E-132D-44EC-9E91-42DD19E5436A}" type="presOf" srcId="{9D39D7A7-9B84-48AD-B5E5-D0912D5AF3CD}" destId="{1663F130-BADE-43DA-A25F-0FC87BAC86DB}" srcOrd="0" destOrd="0" presId="urn:microsoft.com/office/officeart/2005/8/layout/default"/>
    <dgm:cxn modelId="{30391844-DB58-406A-BD85-9D054DF483D3}" type="presOf" srcId="{9708D591-83B7-412C-8402-5A48CED167AA}" destId="{D4C3C9B3-819C-49F4-ACDB-5301BFC3A141}" srcOrd="0" destOrd="0" presId="urn:microsoft.com/office/officeart/2005/8/layout/default"/>
    <dgm:cxn modelId="{B751A54D-1A12-4BFD-915A-741573C2194A}" srcId="{9D39D7A7-9B84-48AD-B5E5-D0912D5AF3CD}" destId="{9708D591-83B7-412C-8402-5A48CED167AA}" srcOrd="3" destOrd="0" parTransId="{8FA1319F-5832-4A0F-90F9-92C0D3B7A5C1}" sibTransId="{8267AEA4-0877-497C-9481-429B60D9606A}"/>
    <dgm:cxn modelId="{83614499-C065-4A84-A350-58D47BDFA448}" srcId="{9D39D7A7-9B84-48AD-B5E5-D0912D5AF3CD}" destId="{4EB95878-CAFC-41E5-A577-2B5BDD31944D}" srcOrd="6" destOrd="0" parTransId="{2FC95660-49E7-4725-A520-AF01E5214FDE}" sibTransId="{06B615AC-0DC1-4912-B3B3-35BB073D79FA}"/>
    <dgm:cxn modelId="{96BECBA1-B5BF-4D28-A598-954A698F0E6A}" type="presOf" srcId="{0A23D7BE-5222-4266-9016-60ACD4BC6919}" destId="{BD2CBB96-E035-4EEF-84C6-02102633E78E}" srcOrd="0" destOrd="0" presId="urn:microsoft.com/office/officeart/2005/8/layout/default"/>
    <dgm:cxn modelId="{DEAFF3C0-766E-4579-B1B6-9169DAA11885}" type="presOf" srcId="{F87035EC-8C2C-4D77-9B11-625CCA93C586}" destId="{240975D9-AD65-4872-8431-C91F054E0D05}" srcOrd="0" destOrd="0" presId="urn:microsoft.com/office/officeart/2005/8/layout/default"/>
    <dgm:cxn modelId="{5F99DBC7-1872-48FD-8239-42C86EEDBA6C}" type="presOf" srcId="{4592C541-D306-47F7-8E22-19B1A9775257}" destId="{8A53DFDA-672A-4D1F-B74B-F23826F65197}" srcOrd="0" destOrd="0" presId="urn:microsoft.com/office/officeart/2005/8/layout/default"/>
    <dgm:cxn modelId="{06D1F3C9-1DB9-446A-B881-97944807E0D2}" type="presOf" srcId="{4EB95878-CAFC-41E5-A577-2B5BDD31944D}" destId="{57FA4D0A-4CB9-4C56-B2F1-7803221E8414}" srcOrd="0" destOrd="0" presId="urn:microsoft.com/office/officeart/2005/8/layout/default"/>
    <dgm:cxn modelId="{E2CB66CD-3BDC-42BC-974D-0B1063205B90}" type="presOf" srcId="{410559D8-D7FE-4252-80BF-652B03613EA2}" destId="{05654095-B0FC-4F9D-8E50-82D67D77DF8D}" srcOrd="0" destOrd="0" presId="urn:microsoft.com/office/officeart/2005/8/layout/default"/>
    <dgm:cxn modelId="{6A16F9D4-17D9-4019-A161-4BA1B4DE2E0A}" srcId="{9D39D7A7-9B84-48AD-B5E5-D0912D5AF3CD}" destId="{4592C541-D306-47F7-8E22-19B1A9775257}" srcOrd="4" destOrd="0" parTransId="{E969992F-C382-441B-9500-8CE8015394BF}" sibTransId="{B3531FEA-3443-46E8-81A6-16BC3077948F}"/>
    <dgm:cxn modelId="{EAB658D9-2E2A-4721-93AD-057F071184AC}" type="presOf" srcId="{89661D12-A262-4ADF-B133-8B82E1D8E7AF}" destId="{98CD9288-2F7F-4B89-B130-AF27D92BF4BF}" srcOrd="0" destOrd="0" presId="urn:microsoft.com/office/officeart/2005/8/layout/default"/>
    <dgm:cxn modelId="{074C12E8-2BDF-42EE-B2FE-9ED1886A8498}" srcId="{9D39D7A7-9B84-48AD-B5E5-D0912D5AF3CD}" destId="{410559D8-D7FE-4252-80BF-652B03613EA2}" srcOrd="0" destOrd="0" parTransId="{224A7853-093E-42AF-AA66-57EA9722F322}" sibTransId="{AEC3BF95-7664-46A6-9B15-C90F8BC1F9CB}"/>
    <dgm:cxn modelId="{7800372A-8C5E-4ADE-9A0B-2D6C299717FA}" type="presParOf" srcId="{1663F130-BADE-43DA-A25F-0FC87BAC86DB}" destId="{05654095-B0FC-4F9D-8E50-82D67D77DF8D}" srcOrd="0" destOrd="0" presId="urn:microsoft.com/office/officeart/2005/8/layout/default"/>
    <dgm:cxn modelId="{C77557AB-6EAB-484A-96A1-F85650FD5EB2}" type="presParOf" srcId="{1663F130-BADE-43DA-A25F-0FC87BAC86DB}" destId="{C0E09DD1-51A7-4C26-8061-FB42793ACB25}" srcOrd="1" destOrd="0" presId="urn:microsoft.com/office/officeart/2005/8/layout/default"/>
    <dgm:cxn modelId="{091F406C-FC9D-42E7-A72C-D22D6A7FAB20}" type="presParOf" srcId="{1663F130-BADE-43DA-A25F-0FC87BAC86DB}" destId="{BD2CBB96-E035-4EEF-84C6-02102633E78E}" srcOrd="2" destOrd="0" presId="urn:microsoft.com/office/officeart/2005/8/layout/default"/>
    <dgm:cxn modelId="{417A89C0-82F1-4844-966C-F7750DDCAB04}" type="presParOf" srcId="{1663F130-BADE-43DA-A25F-0FC87BAC86DB}" destId="{A8A2D056-8FF8-4121-ABBD-26CD0A2C8E22}" srcOrd="3" destOrd="0" presId="urn:microsoft.com/office/officeart/2005/8/layout/default"/>
    <dgm:cxn modelId="{F44B2BC4-B8FC-49D9-AB02-EEC7FB843BFE}" type="presParOf" srcId="{1663F130-BADE-43DA-A25F-0FC87BAC86DB}" destId="{240975D9-AD65-4872-8431-C91F054E0D05}" srcOrd="4" destOrd="0" presId="urn:microsoft.com/office/officeart/2005/8/layout/default"/>
    <dgm:cxn modelId="{0690DCC9-BD31-4D27-99C8-52EC356DC9CA}" type="presParOf" srcId="{1663F130-BADE-43DA-A25F-0FC87BAC86DB}" destId="{5C3B4DD9-9EED-43C9-B651-21C385FA1ABE}" srcOrd="5" destOrd="0" presId="urn:microsoft.com/office/officeart/2005/8/layout/default"/>
    <dgm:cxn modelId="{466EEC46-9145-44D7-A69B-FE4B946E0DCC}" type="presParOf" srcId="{1663F130-BADE-43DA-A25F-0FC87BAC86DB}" destId="{D4C3C9B3-819C-49F4-ACDB-5301BFC3A141}" srcOrd="6" destOrd="0" presId="urn:microsoft.com/office/officeart/2005/8/layout/default"/>
    <dgm:cxn modelId="{05F4D364-ED17-4831-94E9-CAB91B58FD01}" type="presParOf" srcId="{1663F130-BADE-43DA-A25F-0FC87BAC86DB}" destId="{576F254D-20C8-4783-941B-E29AF166E861}" srcOrd="7" destOrd="0" presId="urn:microsoft.com/office/officeart/2005/8/layout/default"/>
    <dgm:cxn modelId="{7809D4C5-75EE-4602-A1B0-B752118AA294}" type="presParOf" srcId="{1663F130-BADE-43DA-A25F-0FC87BAC86DB}" destId="{8A53DFDA-672A-4D1F-B74B-F23826F65197}" srcOrd="8" destOrd="0" presId="urn:microsoft.com/office/officeart/2005/8/layout/default"/>
    <dgm:cxn modelId="{11C01A48-8B59-4769-95A3-184E46C9BBDA}" type="presParOf" srcId="{1663F130-BADE-43DA-A25F-0FC87BAC86DB}" destId="{24809ABF-BED5-4B84-A12E-8BB85C61D4A0}" srcOrd="9" destOrd="0" presId="urn:microsoft.com/office/officeart/2005/8/layout/default"/>
    <dgm:cxn modelId="{34466896-A9E5-47A2-BF27-C388CBB5A202}" type="presParOf" srcId="{1663F130-BADE-43DA-A25F-0FC87BAC86DB}" destId="{98CD9288-2F7F-4B89-B130-AF27D92BF4BF}" srcOrd="10" destOrd="0" presId="urn:microsoft.com/office/officeart/2005/8/layout/default"/>
    <dgm:cxn modelId="{8DE8F391-D921-4471-B6FA-38A9F9122557}" type="presParOf" srcId="{1663F130-BADE-43DA-A25F-0FC87BAC86DB}" destId="{B01DFD67-ED1F-4C75-9867-2612425E57E9}" srcOrd="11" destOrd="0" presId="urn:microsoft.com/office/officeart/2005/8/layout/default"/>
    <dgm:cxn modelId="{E54FD70E-BB38-4294-9072-C78A7205CEA8}" type="presParOf" srcId="{1663F130-BADE-43DA-A25F-0FC87BAC86DB}" destId="{57FA4D0A-4CB9-4C56-B2F1-7803221E8414}" srcOrd="1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2B3DE75-1053-4889-B0CA-CD3AD0545C20}" type="doc">
      <dgm:prSet loTypeId="urn:microsoft.com/office/officeart/2017/3/layout/DropPinTimeline" loCatId="process" qsTypeId="urn:microsoft.com/office/officeart/2005/8/quickstyle/simple1" qsCatId="simple" csTypeId="urn:microsoft.com/office/officeart/2005/8/colors/colorful2" csCatId="colorful" phldr="1"/>
      <dgm:spPr/>
      <dgm:t>
        <a:bodyPr/>
        <a:lstStyle/>
        <a:p>
          <a:endParaRPr lang="en-US"/>
        </a:p>
      </dgm:t>
    </dgm:pt>
    <dgm:pt modelId="{E57EA970-35A3-4206-A538-455C225C755E}">
      <dgm:prSet/>
      <dgm:spPr/>
      <dgm:t>
        <a:bodyPr/>
        <a:lstStyle/>
        <a:p>
          <a:pPr>
            <a:defRPr b="1"/>
          </a:pPr>
          <a:r>
            <a:rPr lang="en-US"/>
            <a:t>5 Oct.</a:t>
          </a:r>
        </a:p>
      </dgm:t>
    </dgm:pt>
    <dgm:pt modelId="{FEED2A05-AE3E-493C-981C-FC072F3AB90A}" type="parTrans" cxnId="{F45EAB0A-6399-4C19-8DE7-D964EE9B8F35}">
      <dgm:prSet/>
      <dgm:spPr/>
      <dgm:t>
        <a:bodyPr/>
        <a:lstStyle/>
        <a:p>
          <a:endParaRPr lang="en-US"/>
        </a:p>
      </dgm:t>
    </dgm:pt>
    <dgm:pt modelId="{9543FA7D-A7D6-4516-A262-D01BE32384D7}" type="sibTrans" cxnId="{F45EAB0A-6399-4C19-8DE7-D964EE9B8F35}">
      <dgm:prSet/>
      <dgm:spPr/>
      <dgm:t>
        <a:bodyPr/>
        <a:lstStyle/>
        <a:p>
          <a:endParaRPr lang="en-US"/>
        </a:p>
      </dgm:t>
    </dgm:pt>
    <dgm:pt modelId="{A0D55BB5-ED43-4424-A745-03A7BB959168}">
      <dgm:prSet/>
      <dgm:spPr/>
      <dgm:t>
        <a:bodyPr/>
        <a:lstStyle/>
        <a:p>
          <a:r>
            <a:rPr lang="en-US"/>
            <a:t>Amplify Student Voices</a:t>
          </a:r>
        </a:p>
      </dgm:t>
    </dgm:pt>
    <dgm:pt modelId="{3D4F416F-92BD-4122-BE78-B345D5A5ED62}" type="parTrans" cxnId="{725527B5-722E-41C8-9588-6AF9034B9B6C}">
      <dgm:prSet/>
      <dgm:spPr/>
      <dgm:t>
        <a:bodyPr/>
        <a:lstStyle/>
        <a:p>
          <a:endParaRPr lang="en-US"/>
        </a:p>
      </dgm:t>
    </dgm:pt>
    <dgm:pt modelId="{001E1D6E-F0A6-4DFE-B587-2769D8959C63}" type="sibTrans" cxnId="{725527B5-722E-41C8-9588-6AF9034B9B6C}">
      <dgm:prSet/>
      <dgm:spPr/>
      <dgm:t>
        <a:bodyPr/>
        <a:lstStyle/>
        <a:p>
          <a:endParaRPr lang="en-US"/>
        </a:p>
      </dgm:t>
    </dgm:pt>
    <dgm:pt modelId="{3D71744C-6979-469D-8F6F-29A949CAE01D}">
      <dgm:prSet/>
      <dgm:spPr/>
      <dgm:t>
        <a:bodyPr/>
        <a:lstStyle/>
        <a:p>
          <a:pPr>
            <a:defRPr b="1"/>
          </a:pPr>
          <a:r>
            <a:rPr lang="en-US"/>
            <a:t>14 Oct.</a:t>
          </a:r>
        </a:p>
      </dgm:t>
    </dgm:pt>
    <dgm:pt modelId="{13A5CBB0-0C30-443D-80F3-4A1AF09D6321}" type="parTrans" cxnId="{920A742F-A776-4DF1-800B-9595E9014BC1}">
      <dgm:prSet/>
      <dgm:spPr/>
      <dgm:t>
        <a:bodyPr/>
        <a:lstStyle/>
        <a:p>
          <a:endParaRPr lang="en-US"/>
        </a:p>
      </dgm:t>
    </dgm:pt>
    <dgm:pt modelId="{1809E649-6475-4681-9D5A-C2F2C8728A45}" type="sibTrans" cxnId="{920A742F-A776-4DF1-800B-9595E9014BC1}">
      <dgm:prSet/>
      <dgm:spPr/>
      <dgm:t>
        <a:bodyPr/>
        <a:lstStyle/>
        <a:p>
          <a:endParaRPr lang="en-US"/>
        </a:p>
      </dgm:t>
    </dgm:pt>
    <dgm:pt modelId="{807806E5-4AD0-49A6-81D1-559BDD150721}">
      <dgm:prSet/>
      <dgm:spPr/>
      <dgm:t>
        <a:bodyPr/>
        <a:lstStyle/>
        <a:p>
          <a:r>
            <a:rPr lang="en-US"/>
            <a:t>Fall Fest – Week of October 14</a:t>
          </a:r>
        </a:p>
      </dgm:t>
    </dgm:pt>
    <dgm:pt modelId="{1EE8ACA6-51A9-40CE-AF04-1E2DCD865203}" type="parTrans" cxnId="{2883B725-8B51-4C86-AAF2-C7557F9FBA4E}">
      <dgm:prSet/>
      <dgm:spPr/>
      <dgm:t>
        <a:bodyPr/>
        <a:lstStyle/>
        <a:p>
          <a:endParaRPr lang="en-US"/>
        </a:p>
      </dgm:t>
    </dgm:pt>
    <dgm:pt modelId="{5029003F-3F0E-4F17-A038-A1A61B4DD843}" type="sibTrans" cxnId="{2883B725-8B51-4C86-AAF2-C7557F9FBA4E}">
      <dgm:prSet/>
      <dgm:spPr/>
      <dgm:t>
        <a:bodyPr/>
        <a:lstStyle/>
        <a:p>
          <a:endParaRPr lang="en-US"/>
        </a:p>
      </dgm:t>
    </dgm:pt>
    <dgm:pt modelId="{CCBEF5B4-742C-4492-8BD0-7F9790A809FE}">
      <dgm:prSet/>
      <dgm:spPr/>
      <dgm:t>
        <a:bodyPr/>
        <a:lstStyle/>
        <a:p>
          <a:pPr>
            <a:defRPr b="1"/>
          </a:pPr>
          <a:r>
            <a:rPr lang="en-US"/>
            <a:t>Tue. – 3 Dec.</a:t>
          </a:r>
        </a:p>
      </dgm:t>
    </dgm:pt>
    <dgm:pt modelId="{54296162-DCC9-4D51-831D-DCA3AA282B03}" type="parTrans" cxnId="{0B6AC7AA-44CB-4218-92CE-39B1DCFFB6C0}">
      <dgm:prSet/>
      <dgm:spPr/>
      <dgm:t>
        <a:bodyPr/>
        <a:lstStyle/>
        <a:p>
          <a:endParaRPr lang="en-US"/>
        </a:p>
      </dgm:t>
    </dgm:pt>
    <dgm:pt modelId="{006FFC03-0CD6-4B9F-83BE-B0160420F6AA}" type="sibTrans" cxnId="{0B6AC7AA-44CB-4218-92CE-39B1DCFFB6C0}">
      <dgm:prSet/>
      <dgm:spPr/>
      <dgm:t>
        <a:bodyPr/>
        <a:lstStyle/>
        <a:p>
          <a:endParaRPr lang="en-US"/>
        </a:p>
      </dgm:t>
    </dgm:pt>
    <dgm:pt modelId="{96DC2B79-5D8E-4411-963C-A4EA062B5A9B}">
      <dgm:prSet/>
      <dgm:spPr/>
      <dgm:t>
        <a:bodyPr/>
        <a:lstStyle/>
        <a:p>
          <a:r>
            <a:rPr lang="en-US"/>
            <a:t>Giving Tuesday – December 3-4</a:t>
          </a:r>
        </a:p>
      </dgm:t>
    </dgm:pt>
    <dgm:pt modelId="{CC12E937-05DE-4B03-9633-C378328915D8}" type="parTrans" cxnId="{05595804-EEEE-4FF4-B4B5-92438E7F858B}">
      <dgm:prSet/>
      <dgm:spPr/>
      <dgm:t>
        <a:bodyPr/>
        <a:lstStyle/>
        <a:p>
          <a:endParaRPr lang="en-US"/>
        </a:p>
      </dgm:t>
    </dgm:pt>
    <dgm:pt modelId="{96C3A4CE-891F-4477-915F-E481ED6CF398}" type="sibTrans" cxnId="{05595804-EEEE-4FF4-B4B5-92438E7F858B}">
      <dgm:prSet/>
      <dgm:spPr/>
      <dgm:t>
        <a:bodyPr/>
        <a:lstStyle/>
        <a:p>
          <a:endParaRPr lang="en-US"/>
        </a:p>
      </dgm:t>
    </dgm:pt>
    <dgm:pt modelId="{BB08B748-3A82-4DCF-A7EF-5ADA8AD29D0A}" type="pres">
      <dgm:prSet presAssocID="{E2B3DE75-1053-4889-B0CA-CD3AD0545C20}" presName="root" presStyleCnt="0">
        <dgm:presLayoutVars>
          <dgm:chMax/>
          <dgm:chPref/>
          <dgm:animLvl val="lvl"/>
        </dgm:presLayoutVars>
      </dgm:prSet>
      <dgm:spPr/>
    </dgm:pt>
    <dgm:pt modelId="{25F55C6E-B6C6-447A-8EA9-1E8946E19449}" type="pres">
      <dgm:prSet presAssocID="{E2B3DE75-1053-4889-B0CA-CD3AD0545C20}" presName="divider" presStyleLbl="fgAcc1" presStyleIdx="0" presStyleCnt="4"/>
      <dgm:spPr>
        <a:solidFill>
          <a:schemeClr val="lt1">
            <a:alpha val="90000"/>
            <a:hueOff val="0"/>
            <a:satOff val="0"/>
            <a:lumOff val="0"/>
            <a:alphaOff val="0"/>
          </a:schemeClr>
        </a:solidFill>
        <a:ln w="19050" cap="flat" cmpd="sng" algn="ctr">
          <a:solidFill>
            <a:schemeClr val="accent2">
              <a:hueOff val="0"/>
              <a:satOff val="0"/>
              <a:lumOff val="0"/>
              <a:alphaOff val="0"/>
            </a:schemeClr>
          </a:solidFill>
          <a:prstDash val="solid"/>
          <a:miter lim="800000"/>
          <a:tailEnd type="triangle" w="lg" len="lg"/>
        </a:ln>
        <a:effectLst/>
      </dgm:spPr>
    </dgm:pt>
    <dgm:pt modelId="{1B200518-057F-45CC-A065-FC5BF8E4D0DC}" type="pres">
      <dgm:prSet presAssocID="{E2B3DE75-1053-4889-B0CA-CD3AD0545C20}" presName="nodes" presStyleCnt="0">
        <dgm:presLayoutVars>
          <dgm:chMax/>
          <dgm:chPref/>
          <dgm:animLvl val="lvl"/>
        </dgm:presLayoutVars>
      </dgm:prSet>
      <dgm:spPr/>
    </dgm:pt>
    <dgm:pt modelId="{4109519A-E0CF-409F-8946-D090886ADB56}" type="pres">
      <dgm:prSet presAssocID="{E57EA970-35A3-4206-A538-455C225C755E}" presName="composite" presStyleCnt="0"/>
      <dgm:spPr/>
    </dgm:pt>
    <dgm:pt modelId="{B447B1CE-707D-410F-80E1-D121EE43EC65}" type="pres">
      <dgm:prSet presAssocID="{E57EA970-35A3-4206-A538-455C225C755E}" presName="ConnectorPoint" presStyleLbl="lnNode1" presStyleIdx="0" presStyleCnt="3"/>
      <dgm:spPr>
        <a:solidFill>
          <a:schemeClr val="accent2">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E89736F1-AD4D-4D98-81ED-DCF580D07126}" type="pres">
      <dgm:prSet presAssocID="{E57EA970-35A3-4206-A538-455C225C755E}" presName="DropPinPlaceHolder" presStyleCnt="0"/>
      <dgm:spPr/>
    </dgm:pt>
    <dgm:pt modelId="{7C32C15E-E544-4127-A39A-3235B51BE18E}" type="pres">
      <dgm:prSet presAssocID="{E57EA970-35A3-4206-A538-455C225C755E}" presName="DropPin" presStyleLbl="alignNode1" presStyleIdx="0" presStyleCnt="3"/>
      <dgm:spPr/>
    </dgm:pt>
    <dgm:pt modelId="{D160BE57-6D58-4424-899D-F0CE2172C8D5}" type="pres">
      <dgm:prSet presAssocID="{E57EA970-35A3-4206-A538-455C225C755E}" presName="Ellipse" presStyleLbl="fgAcc1" presStyleIdx="1" presStyleCnt="4"/>
      <dgm:spPr>
        <a:solidFill>
          <a:schemeClr val="lt1">
            <a:alpha val="90000"/>
            <a:hueOff val="0"/>
            <a:satOff val="0"/>
            <a:lumOff val="0"/>
            <a:alphaOff val="0"/>
          </a:schemeClr>
        </a:solidFill>
        <a:ln w="19050" cap="flat" cmpd="sng" algn="ctr">
          <a:noFill/>
          <a:prstDash val="solid"/>
          <a:miter lim="800000"/>
        </a:ln>
        <a:effectLst/>
      </dgm:spPr>
    </dgm:pt>
    <dgm:pt modelId="{8DBD15D0-4725-4EBE-9AAD-0148A0AFAF45}" type="pres">
      <dgm:prSet presAssocID="{E57EA970-35A3-4206-A538-455C225C755E}" presName="L2TextContainer" presStyleLbl="revTx" presStyleIdx="0" presStyleCnt="6">
        <dgm:presLayoutVars>
          <dgm:bulletEnabled val="1"/>
        </dgm:presLayoutVars>
      </dgm:prSet>
      <dgm:spPr/>
    </dgm:pt>
    <dgm:pt modelId="{36C6BC99-13F4-4683-8E30-E6240D16DFBD}" type="pres">
      <dgm:prSet presAssocID="{E57EA970-35A3-4206-A538-455C225C755E}" presName="L1TextContainer" presStyleLbl="revTx" presStyleIdx="1" presStyleCnt="6">
        <dgm:presLayoutVars>
          <dgm:chMax val="1"/>
          <dgm:chPref val="1"/>
          <dgm:bulletEnabled val="1"/>
        </dgm:presLayoutVars>
      </dgm:prSet>
      <dgm:spPr/>
    </dgm:pt>
    <dgm:pt modelId="{4FE2A7CE-C769-4BA9-8CB6-DFA1A9DD537D}" type="pres">
      <dgm:prSet presAssocID="{E57EA970-35A3-4206-A538-455C225C755E}" presName="ConnectLine" presStyleLbl="sibTrans1D1" presStyleIdx="0" presStyleCnt="3"/>
      <dgm:spPr>
        <a:noFill/>
        <a:ln w="12700" cap="flat" cmpd="sng" algn="ctr">
          <a:solidFill>
            <a:schemeClr val="accent2">
              <a:hueOff val="0"/>
              <a:satOff val="0"/>
              <a:lumOff val="0"/>
              <a:alphaOff val="0"/>
            </a:schemeClr>
          </a:solidFill>
          <a:prstDash val="dash"/>
          <a:miter lim="800000"/>
        </a:ln>
        <a:effectLst/>
      </dgm:spPr>
    </dgm:pt>
    <dgm:pt modelId="{CC811EAA-6669-4D47-8B09-A924A8C4628B}" type="pres">
      <dgm:prSet presAssocID="{E57EA970-35A3-4206-A538-455C225C755E}" presName="EmptyPlaceHolder" presStyleCnt="0"/>
      <dgm:spPr/>
    </dgm:pt>
    <dgm:pt modelId="{96022B66-4702-494A-BD7A-99C7686E1B6B}" type="pres">
      <dgm:prSet presAssocID="{9543FA7D-A7D6-4516-A262-D01BE32384D7}" presName="spaceBetweenRectangles" presStyleCnt="0"/>
      <dgm:spPr/>
    </dgm:pt>
    <dgm:pt modelId="{65966459-6F56-45AB-848C-EF9BBC8A1AD6}" type="pres">
      <dgm:prSet presAssocID="{3D71744C-6979-469D-8F6F-29A949CAE01D}" presName="composite" presStyleCnt="0"/>
      <dgm:spPr/>
    </dgm:pt>
    <dgm:pt modelId="{E495C6CC-C8F2-439A-B28A-AC7922629AE6}" type="pres">
      <dgm:prSet presAssocID="{3D71744C-6979-469D-8F6F-29A949CAE01D}" presName="ConnectorPoint" presStyleLbl="lnNode1" presStyleIdx="1" presStyleCnt="3"/>
      <dgm:spPr>
        <a:solidFill>
          <a:schemeClr val="accent2">
            <a:hueOff val="3221807"/>
            <a:satOff val="-9246"/>
            <a:lumOff val="-14805"/>
            <a:alphaOff val="0"/>
          </a:schemeClr>
        </a:solidFill>
        <a:ln w="6350" cap="flat" cmpd="sng" algn="ctr">
          <a:solidFill>
            <a:schemeClr val="lt1">
              <a:hueOff val="0"/>
              <a:satOff val="0"/>
              <a:lumOff val="0"/>
              <a:alphaOff val="0"/>
            </a:schemeClr>
          </a:solidFill>
          <a:prstDash val="solid"/>
          <a:miter lim="800000"/>
        </a:ln>
        <a:effectLst/>
      </dgm:spPr>
    </dgm:pt>
    <dgm:pt modelId="{05AF8600-B9AF-452A-B9C1-74CF6B9452C2}" type="pres">
      <dgm:prSet presAssocID="{3D71744C-6979-469D-8F6F-29A949CAE01D}" presName="DropPinPlaceHolder" presStyleCnt="0"/>
      <dgm:spPr/>
    </dgm:pt>
    <dgm:pt modelId="{30189DA3-720D-4388-901C-5A5C4BFFFACF}" type="pres">
      <dgm:prSet presAssocID="{3D71744C-6979-469D-8F6F-29A949CAE01D}" presName="DropPin" presStyleLbl="alignNode1" presStyleIdx="1" presStyleCnt="3"/>
      <dgm:spPr/>
    </dgm:pt>
    <dgm:pt modelId="{3BCE55F5-3341-419A-9F1E-7D66AB758734}" type="pres">
      <dgm:prSet presAssocID="{3D71744C-6979-469D-8F6F-29A949CAE01D}" presName="Ellipse" presStyleLbl="fgAcc1" presStyleIdx="2" presStyleCnt="4"/>
      <dgm:spPr>
        <a:solidFill>
          <a:schemeClr val="lt1">
            <a:alpha val="90000"/>
            <a:hueOff val="0"/>
            <a:satOff val="0"/>
            <a:lumOff val="0"/>
            <a:alphaOff val="0"/>
          </a:schemeClr>
        </a:solidFill>
        <a:ln w="19050" cap="flat" cmpd="sng" algn="ctr">
          <a:noFill/>
          <a:prstDash val="solid"/>
          <a:miter lim="800000"/>
        </a:ln>
        <a:effectLst/>
      </dgm:spPr>
    </dgm:pt>
    <dgm:pt modelId="{794B6228-FB14-4B7D-8921-9B916CBA954B}" type="pres">
      <dgm:prSet presAssocID="{3D71744C-6979-469D-8F6F-29A949CAE01D}" presName="L2TextContainer" presStyleLbl="revTx" presStyleIdx="2" presStyleCnt="6">
        <dgm:presLayoutVars>
          <dgm:bulletEnabled val="1"/>
        </dgm:presLayoutVars>
      </dgm:prSet>
      <dgm:spPr/>
    </dgm:pt>
    <dgm:pt modelId="{102C140C-6067-4871-890A-B8D0EFF342D3}" type="pres">
      <dgm:prSet presAssocID="{3D71744C-6979-469D-8F6F-29A949CAE01D}" presName="L1TextContainer" presStyleLbl="revTx" presStyleIdx="3" presStyleCnt="6">
        <dgm:presLayoutVars>
          <dgm:chMax val="1"/>
          <dgm:chPref val="1"/>
          <dgm:bulletEnabled val="1"/>
        </dgm:presLayoutVars>
      </dgm:prSet>
      <dgm:spPr/>
    </dgm:pt>
    <dgm:pt modelId="{3AA64C80-232D-480A-81C7-37EE4DE6D434}" type="pres">
      <dgm:prSet presAssocID="{3D71744C-6979-469D-8F6F-29A949CAE01D}" presName="ConnectLine" presStyleLbl="sibTrans1D1" presStyleIdx="1" presStyleCnt="3"/>
      <dgm:spPr>
        <a:noFill/>
        <a:ln w="12700" cap="flat" cmpd="sng" algn="ctr">
          <a:solidFill>
            <a:schemeClr val="accent2">
              <a:hueOff val="3221807"/>
              <a:satOff val="-9246"/>
              <a:lumOff val="-14805"/>
              <a:alphaOff val="0"/>
            </a:schemeClr>
          </a:solidFill>
          <a:prstDash val="dash"/>
          <a:miter lim="800000"/>
        </a:ln>
        <a:effectLst/>
      </dgm:spPr>
    </dgm:pt>
    <dgm:pt modelId="{EE094369-1624-40CC-B1E7-8FE4087E1509}" type="pres">
      <dgm:prSet presAssocID="{3D71744C-6979-469D-8F6F-29A949CAE01D}" presName="EmptyPlaceHolder" presStyleCnt="0"/>
      <dgm:spPr/>
    </dgm:pt>
    <dgm:pt modelId="{A6D37E99-DAB2-4D1C-BA58-689BB2BA49B8}" type="pres">
      <dgm:prSet presAssocID="{1809E649-6475-4681-9D5A-C2F2C8728A45}" presName="spaceBetweenRectangles" presStyleCnt="0"/>
      <dgm:spPr/>
    </dgm:pt>
    <dgm:pt modelId="{40B55F11-1213-4B11-A6A1-039F20A51CE9}" type="pres">
      <dgm:prSet presAssocID="{CCBEF5B4-742C-4492-8BD0-7F9790A809FE}" presName="composite" presStyleCnt="0"/>
      <dgm:spPr/>
    </dgm:pt>
    <dgm:pt modelId="{3B45482C-6113-4B0F-A045-5581E9E2829B}" type="pres">
      <dgm:prSet presAssocID="{CCBEF5B4-742C-4492-8BD0-7F9790A809FE}" presName="ConnectorPoint" presStyleLbl="lnNode1" presStyleIdx="2" presStyleCnt="3"/>
      <dgm:spPr>
        <a:solidFill>
          <a:schemeClr val="accent2">
            <a:hueOff val="6443614"/>
            <a:satOff val="-18493"/>
            <a:lumOff val="-29609"/>
            <a:alphaOff val="0"/>
          </a:schemeClr>
        </a:solidFill>
        <a:ln w="6350" cap="flat" cmpd="sng" algn="ctr">
          <a:solidFill>
            <a:schemeClr val="lt1">
              <a:hueOff val="0"/>
              <a:satOff val="0"/>
              <a:lumOff val="0"/>
              <a:alphaOff val="0"/>
            </a:schemeClr>
          </a:solidFill>
          <a:prstDash val="solid"/>
          <a:miter lim="800000"/>
        </a:ln>
        <a:effectLst/>
      </dgm:spPr>
    </dgm:pt>
    <dgm:pt modelId="{A3275038-2EC4-48D4-A098-D07C76FA61B2}" type="pres">
      <dgm:prSet presAssocID="{CCBEF5B4-742C-4492-8BD0-7F9790A809FE}" presName="DropPinPlaceHolder" presStyleCnt="0"/>
      <dgm:spPr/>
    </dgm:pt>
    <dgm:pt modelId="{20E6183E-DA6E-4A8F-98DE-1B4FE2ED9B93}" type="pres">
      <dgm:prSet presAssocID="{CCBEF5B4-742C-4492-8BD0-7F9790A809FE}" presName="DropPin" presStyleLbl="alignNode1" presStyleIdx="2" presStyleCnt="3"/>
      <dgm:spPr/>
    </dgm:pt>
    <dgm:pt modelId="{D29B93D8-FAB3-4F46-9E56-339DCE6412BE}" type="pres">
      <dgm:prSet presAssocID="{CCBEF5B4-742C-4492-8BD0-7F9790A809FE}" presName="Ellipse" presStyleLbl="fgAcc1" presStyleIdx="3" presStyleCnt="4"/>
      <dgm:spPr>
        <a:solidFill>
          <a:schemeClr val="lt1">
            <a:alpha val="90000"/>
            <a:hueOff val="0"/>
            <a:satOff val="0"/>
            <a:lumOff val="0"/>
            <a:alphaOff val="0"/>
          </a:schemeClr>
        </a:solidFill>
        <a:ln w="19050" cap="flat" cmpd="sng" algn="ctr">
          <a:noFill/>
          <a:prstDash val="solid"/>
          <a:miter lim="800000"/>
        </a:ln>
        <a:effectLst/>
      </dgm:spPr>
    </dgm:pt>
    <dgm:pt modelId="{E778AD56-10E1-4B58-B57D-A1FCC3A1E78F}" type="pres">
      <dgm:prSet presAssocID="{CCBEF5B4-742C-4492-8BD0-7F9790A809FE}" presName="L2TextContainer" presStyleLbl="revTx" presStyleIdx="4" presStyleCnt="6">
        <dgm:presLayoutVars>
          <dgm:bulletEnabled val="1"/>
        </dgm:presLayoutVars>
      </dgm:prSet>
      <dgm:spPr/>
    </dgm:pt>
    <dgm:pt modelId="{1EAE2F88-E3D1-4C87-87F5-BDE7FACC40B9}" type="pres">
      <dgm:prSet presAssocID="{CCBEF5B4-742C-4492-8BD0-7F9790A809FE}" presName="L1TextContainer" presStyleLbl="revTx" presStyleIdx="5" presStyleCnt="6">
        <dgm:presLayoutVars>
          <dgm:chMax val="1"/>
          <dgm:chPref val="1"/>
          <dgm:bulletEnabled val="1"/>
        </dgm:presLayoutVars>
      </dgm:prSet>
      <dgm:spPr/>
    </dgm:pt>
    <dgm:pt modelId="{4E5C8CE3-3502-4858-A420-4BA5AF0F0DB0}" type="pres">
      <dgm:prSet presAssocID="{CCBEF5B4-742C-4492-8BD0-7F9790A809FE}" presName="ConnectLine" presStyleLbl="sibTrans1D1" presStyleIdx="2" presStyleCnt="3"/>
      <dgm:spPr>
        <a:noFill/>
        <a:ln w="12700" cap="flat" cmpd="sng" algn="ctr">
          <a:solidFill>
            <a:schemeClr val="accent2">
              <a:hueOff val="6443614"/>
              <a:satOff val="-18493"/>
              <a:lumOff val="-29609"/>
              <a:alphaOff val="0"/>
            </a:schemeClr>
          </a:solidFill>
          <a:prstDash val="dash"/>
          <a:miter lim="800000"/>
        </a:ln>
        <a:effectLst/>
      </dgm:spPr>
    </dgm:pt>
    <dgm:pt modelId="{86A21AFE-E9F4-44C1-A004-C1F30797788B}" type="pres">
      <dgm:prSet presAssocID="{CCBEF5B4-742C-4492-8BD0-7F9790A809FE}" presName="EmptyPlaceHolder" presStyleCnt="0"/>
      <dgm:spPr/>
    </dgm:pt>
  </dgm:ptLst>
  <dgm:cxnLst>
    <dgm:cxn modelId="{05595804-EEEE-4FF4-B4B5-92438E7F858B}" srcId="{CCBEF5B4-742C-4492-8BD0-7F9790A809FE}" destId="{96DC2B79-5D8E-4411-963C-A4EA062B5A9B}" srcOrd="0" destOrd="0" parTransId="{CC12E937-05DE-4B03-9633-C378328915D8}" sibTransId="{96C3A4CE-891F-4477-915F-E481ED6CF398}"/>
    <dgm:cxn modelId="{F45EAB0A-6399-4C19-8DE7-D964EE9B8F35}" srcId="{E2B3DE75-1053-4889-B0CA-CD3AD0545C20}" destId="{E57EA970-35A3-4206-A538-455C225C755E}" srcOrd="0" destOrd="0" parTransId="{FEED2A05-AE3E-493C-981C-FC072F3AB90A}" sibTransId="{9543FA7D-A7D6-4516-A262-D01BE32384D7}"/>
    <dgm:cxn modelId="{B1EF6D1A-1A39-40F9-ACCF-CC4D15C7E453}" type="presOf" srcId="{E2B3DE75-1053-4889-B0CA-CD3AD0545C20}" destId="{BB08B748-3A82-4DCF-A7EF-5ADA8AD29D0A}" srcOrd="0" destOrd="0" presId="urn:microsoft.com/office/officeart/2017/3/layout/DropPinTimeline"/>
    <dgm:cxn modelId="{DE07271E-5CC7-4FA8-9F77-72576FA3CF50}" type="presOf" srcId="{A0D55BB5-ED43-4424-A745-03A7BB959168}" destId="{8DBD15D0-4725-4EBE-9AAD-0148A0AFAF45}" srcOrd="0" destOrd="0" presId="urn:microsoft.com/office/officeart/2017/3/layout/DropPinTimeline"/>
    <dgm:cxn modelId="{4BCF9222-D7AA-4645-89B9-4799AD17D109}" type="presOf" srcId="{3D71744C-6979-469D-8F6F-29A949CAE01D}" destId="{102C140C-6067-4871-890A-B8D0EFF342D3}" srcOrd="0" destOrd="0" presId="urn:microsoft.com/office/officeart/2017/3/layout/DropPinTimeline"/>
    <dgm:cxn modelId="{2883B725-8B51-4C86-AAF2-C7557F9FBA4E}" srcId="{3D71744C-6979-469D-8F6F-29A949CAE01D}" destId="{807806E5-4AD0-49A6-81D1-559BDD150721}" srcOrd="0" destOrd="0" parTransId="{1EE8ACA6-51A9-40CE-AF04-1E2DCD865203}" sibTransId="{5029003F-3F0E-4F17-A038-A1A61B4DD843}"/>
    <dgm:cxn modelId="{920A742F-A776-4DF1-800B-9595E9014BC1}" srcId="{E2B3DE75-1053-4889-B0CA-CD3AD0545C20}" destId="{3D71744C-6979-469D-8F6F-29A949CAE01D}" srcOrd="1" destOrd="0" parTransId="{13A5CBB0-0C30-443D-80F3-4A1AF09D6321}" sibTransId="{1809E649-6475-4681-9D5A-C2F2C8728A45}"/>
    <dgm:cxn modelId="{88C4496F-D629-4120-AA4E-6867D607C811}" type="presOf" srcId="{E57EA970-35A3-4206-A538-455C225C755E}" destId="{36C6BC99-13F4-4683-8E30-E6240D16DFBD}" srcOrd="0" destOrd="0" presId="urn:microsoft.com/office/officeart/2017/3/layout/DropPinTimeline"/>
    <dgm:cxn modelId="{E01C759E-55C1-4982-96E9-6C76506FC723}" type="presOf" srcId="{CCBEF5B4-742C-4492-8BD0-7F9790A809FE}" destId="{1EAE2F88-E3D1-4C87-87F5-BDE7FACC40B9}" srcOrd="0" destOrd="0" presId="urn:microsoft.com/office/officeart/2017/3/layout/DropPinTimeline"/>
    <dgm:cxn modelId="{0B6AC7AA-44CB-4218-92CE-39B1DCFFB6C0}" srcId="{E2B3DE75-1053-4889-B0CA-CD3AD0545C20}" destId="{CCBEF5B4-742C-4492-8BD0-7F9790A809FE}" srcOrd="2" destOrd="0" parTransId="{54296162-DCC9-4D51-831D-DCA3AA282B03}" sibTransId="{006FFC03-0CD6-4B9F-83BE-B0160420F6AA}"/>
    <dgm:cxn modelId="{725527B5-722E-41C8-9588-6AF9034B9B6C}" srcId="{E57EA970-35A3-4206-A538-455C225C755E}" destId="{A0D55BB5-ED43-4424-A745-03A7BB959168}" srcOrd="0" destOrd="0" parTransId="{3D4F416F-92BD-4122-BE78-B345D5A5ED62}" sibTransId="{001E1D6E-F0A6-4DFE-B587-2769D8959C63}"/>
    <dgm:cxn modelId="{C990F3B6-9138-4192-89EB-D7650727F173}" type="presOf" srcId="{807806E5-4AD0-49A6-81D1-559BDD150721}" destId="{794B6228-FB14-4B7D-8921-9B916CBA954B}" srcOrd="0" destOrd="0" presId="urn:microsoft.com/office/officeart/2017/3/layout/DropPinTimeline"/>
    <dgm:cxn modelId="{3B13FDD6-0F70-426C-B71B-252A1FBBFB12}" type="presOf" srcId="{96DC2B79-5D8E-4411-963C-A4EA062B5A9B}" destId="{E778AD56-10E1-4B58-B57D-A1FCC3A1E78F}" srcOrd="0" destOrd="0" presId="urn:microsoft.com/office/officeart/2017/3/layout/DropPinTimeline"/>
    <dgm:cxn modelId="{7D62A02B-2C89-40F8-91E9-3D29576308AD}" type="presParOf" srcId="{BB08B748-3A82-4DCF-A7EF-5ADA8AD29D0A}" destId="{25F55C6E-B6C6-447A-8EA9-1E8946E19449}" srcOrd="0" destOrd="0" presId="urn:microsoft.com/office/officeart/2017/3/layout/DropPinTimeline"/>
    <dgm:cxn modelId="{5D373D84-45D8-4BD8-8082-86D74A6BCF66}" type="presParOf" srcId="{BB08B748-3A82-4DCF-A7EF-5ADA8AD29D0A}" destId="{1B200518-057F-45CC-A065-FC5BF8E4D0DC}" srcOrd="1" destOrd="0" presId="urn:microsoft.com/office/officeart/2017/3/layout/DropPinTimeline"/>
    <dgm:cxn modelId="{E6323FC5-5A66-44E2-95E3-746328EF3FC3}" type="presParOf" srcId="{1B200518-057F-45CC-A065-FC5BF8E4D0DC}" destId="{4109519A-E0CF-409F-8946-D090886ADB56}" srcOrd="0" destOrd="0" presId="urn:microsoft.com/office/officeart/2017/3/layout/DropPinTimeline"/>
    <dgm:cxn modelId="{7E680667-DEB2-4075-B02F-8218D424D298}" type="presParOf" srcId="{4109519A-E0CF-409F-8946-D090886ADB56}" destId="{B447B1CE-707D-410F-80E1-D121EE43EC65}" srcOrd="0" destOrd="0" presId="urn:microsoft.com/office/officeart/2017/3/layout/DropPinTimeline"/>
    <dgm:cxn modelId="{DEAFBA6B-D901-417F-944F-15104B1B84F4}" type="presParOf" srcId="{4109519A-E0CF-409F-8946-D090886ADB56}" destId="{E89736F1-AD4D-4D98-81ED-DCF580D07126}" srcOrd="1" destOrd="0" presId="urn:microsoft.com/office/officeart/2017/3/layout/DropPinTimeline"/>
    <dgm:cxn modelId="{16D05835-C0C2-4462-83D7-751E047FE615}" type="presParOf" srcId="{E89736F1-AD4D-4D98-81ED-DCF580D07126}" destId="{7C32C15E-E544-4127-A39A-3235B51BE18E}" srcOrd="0" destOrd="0" presId="urn:microsoft.com/office/officeart/2017/3/layout/DropPinTimeline"/>
    <dgm:cxn modelId="{9AAEA3B3-2342-4AB8-8D04-6872F5930988}" type="presParOf" srcId="{E89736F1-AD4D-4D98-81ED-DCF580D07126}" destId="{D160BE57-6D58-4424-899D-F0CE2172C8D5}" srcOrd="1" destOrd="0" presId="urn:microsoft.com/office/officeart/2017/3/layout/DropPinTimeline"/>
    <dgm:cxn modelId="{E00F0B53-A5D4-42E4-B6CB-659711023937}" type="presParOf" srcId="{4109519A-E0CF-409F-8946-D090886ADB56}" destId="{8DBD15D0-4725-4EBE-9AAD-0148A0AFAF45}" srcOrd="2" destOrd="0" presId="urn:microsoft.com/office/officeart/2017/3/layout/DropPinTimeline"/>
    <dgm:cxn modelId="{B7D9EC2E-5EE7-4035-8C80-CE54F7732081}" type="presParOf" srcId="{4109519A-E0CF-409F-8946-D090886ADB56}" destId="{36C6BC99-13F4-4683-8E30-E6240D16DFBD}" srcOrd="3" destOrd="0" presId="urn:microsoft.com/office/officeart/2017/3/layout/DropPinTimeline"/>
    <dgm:cxn modelId="{4CC7E75F-2FCA-4EBC-B2C0-DE20DD6B627A}" type="presParOf" srcId="{4109519A-E0CF-409F-8946-D090886ADB56}" destId="{4FE2A7CE-C769-4BA9-8CB6-DFA1A9DD537D}" srcOrd="4" destOrd="0" presId="urn:microsoft.com/office/officeart/2017/3/layout/DropPinTimeline"/>
    <dgm:cxn modelId="{4CA072E1-96E3-465E-A841-3CF64250D532}" type="presParOf" srcId="{4109519A-E0CF-409F-8946-D090886ADB56}" destId="{CC811EAA-6669-4D47-8B09-A924A8C4628B}" srcOrd="5" destOrd="0" presId="urn:microsoft.com/office/officeart/2017/3/layout/DropPinTimeline"/>
    <dgm:cxn modelId="{0A8C62C2-2B0D-4A23-A25A-C67B97626FA5}" type="presParOf" srcId="{1B200518-057F-45CC-A065-FC5BF8E4D0DC}" destId="{96022B66-4702-494A-BD7A-99C7686E1B6B}" srcOrd="1" destOrd="0" presId="urn:microsoft.com/office/officeart/2017/3/layout/DropPinTimeline"/>
    <dgm:cxn modelId="{98EDE596-4735-47B4-8766-DED06123EBE9}" type="presParOf" srcId="{1B200518-057F-45CC-A065-FC5BF8E4D0DC}" destId="{65966459-6F56-45AB-848C-EF9BBC8A1AD6}" srcOrd="2" destOrd="0" presId="urn:microsoft.com/office/officeart/2017/3/layout/DropPinTimeline"/>
    <dgm:cxn modelId="{01EB51A2-9A5F-4313-9ADF-A09355448D00}" type="presParOf" srcId="{65966459-6F56-45AB-848C-EF9BBC8A1AD6}" destId="{E495C6CC-C8F2-439A-B28A-AC7922629AE6}" srcOrd="0" destOrd="0" presId="urn:microsoft.com/office/officeart/2017/3/layout/DropPinTimeline"/>
    <dgm:cxn modelId="{2F01E895-E61A-4468-9785-D3A4F8CDAE83}" type="presParOf" srcId="{65966459-6F56-45AB-848C-EF9BBC8A1AD6}" destId="{05AF8600-B9AF-452A-B9C1-74CF6B9452C2}" srcOrd="1" destOrd="0" presId="urn:microsoft.com/office/officeart/2017/3/layout/DropPinTimeline"/>
    <dgm:cxn modelId="{C9B88816-2635-4559-B7E3-A6669CF0A629}" type="presParOf" srcId="{05AF8600-B9AF-452A-B9C1-74CF6B9452C2}" destId="{30189DA3-720D-4388-901C-5A5C4BFFFACF}" srcOrd="0" destOrd="0" presId="urn:microsoft.com/office/officeart/2017/3/layout/DropPinTimeline"/>
    <dgm:cxn modelId="{FE761592-5898-4B2E-A627-7CE27E2074D4}" type="presParOf" srcId="{05AF8600-B9AF-452A-B9C1-74CF6B9452C2}" destId="{3BCE55F5-3341-419A-9F1E-7D66AB758734}" srcOrd="1" destOrd="0" presId="urn:microsoft.com/office/officeart/2017/3/layout/DropPinTimeline"/>
    <dgm:cxn modelId="{061E18E3-EE35-43FD-9EA9-2306645C98D4}" type="presParOf" srcId="{65966459-6F56-45AB-848C-EF9BBC8A1AD6}" destId="{794B6228-FB14-4B7D-8921-9B916CBA954B}" srcOrd="2" destOrd="0" presId="urn:microsoft.com/office/officeart/2017/3/layout/DropPinTimeline"/>
    <dgm:cxn modelId="{817B0C2E-3C2C-466C-BBB0-FCBAB1A47741}" type="presParOf" srcId="{65966459-6F56-45AB-848C-EF9BBC8A1AD6}" destId="{102C140C-6067-4871-890A-B8D0EFF342D3}" srcOrd="3" destOrd="0" presId="urn:microsoft.com/office/officeart/2017/3/layout/DropPinTimeline"/>
    <dgm:cxn modelId="{91988A39-CA7D-4427-8E30-10DB205E7319}" type="presParOf" srcId="{65966459-6F56-45AB-848C-EF9BBC8A1AD6}" destId="{3AA64C80-232D-480A-81C7-37EE4DE6D434}" srcOrd="4" destOrd="0" presId="urn:microsoft.com/office/officeart/2017/3/layout/DropPinTimeline"/>
    <dgm:cxn modelId="{F5557A6B-BE90-46C0-A36D-353787AFDDC3}" type="presParOf" srcId="{65966459-6F56-45AB-848C-EF9BBC8A1AD6}" destId="{EE094369-1624-40CC-B1E7-8FE4087E1509}" srcOrd="5" destOrd="0" presId="urn:microsoft.com/office/officeart/2017/3/layout/DropPinTimeline"/>
    <dgm:cxn modelId="{99018160-C2A4-4869-9887-763F905409E7}" type="presParOf" srcId="{1B200518-057F-45CC-A065-FC5BF8E4D0DC}" destId="{A6D37E99-DAB2-4D1C-BA58-689BB2BA49B8}" srcOrd="3" destOrd="0" presId="urn:microsoft.com/office/officeart/2017/3/layout/DropPinTimeline"/>
    <dgm:cxn modelId="{8FE122D6-02DA-45E1-8F7E-9D8603CBE718}" type="presParOf" srcId="{1B200518-057F-45CC-A065-FC5BF8E4D0DC}" destId="{40B55F11-1213-4B11-A6A1-039F20A51CE9}" srcOrd="4" destOrd="0" presId="urn:microsoft.com/office/officeart/2017/3/layout/DropPinTimeline"/>
    <dgm:cxn modelId="{F90CFA19-E9ED-43CB-BB28-838CA41CD464}" type="presParOf" srcId="{40B55F11-1213-4B11-A6A1-039F20A51CE9}" destId="{3B45482C-6113-4B0F-A045-5581E9E2829B}" srcOrd="0" destOrd="0" presId="urn:microsoft.com/office/officeart/2017/3/layout/DropPinTimeline"/>
    <dgm:cxn modelId="{6FCAFF6B-9CB6-491C-AA20-6004EC4CDE41}" type="presParOf" srcId="{40B55F11-1213-4B11-A6A1-039F20A51CE9}" destId="{A3275038-2EC4-48D4-A098-D07C76FA61B2}" srcOrd="1" destOrd="0" presId="urn:microsoft.com/office/officeart/2017/3/layout/DropPinTimeline"/>
    <dgm:cxn modelId="{6DB9DB3F-4F7B-4769-B688-4C01B3152998}" type="presParOf" srcId="{A3275038-2EC4-48D4-A098-D07C76FA61B2}" destId="{20E6183E-DA6E-4A8F-98DE-1B4FE2ED9B93}" srcOrd="0" destOrd="0" presId="urn:microsoft.com/office/officeart/2017/3/layout/DropPinTimeline"/>
    <dgm:cxn modelId="{EF159598-8B17-4B30-BEDE-1CCDE0975A11}" type="presParOf" srcId="{A3275038-2EC4-48D4-A098-D07C76FA61B2}" destId="{D29B93D8-FAB3-4F46-9E56-339DCE6412BE}" srcOrd="1" destOrd="0" presId="urn:microsoft.com/office/officeart/2017/3/layout/DropPinTimeline"/>
    <dgm:cxn modelId="{EEE7B95C-E612-4F95-B1B4-B7ABF330A804}" type="presParOf" srcId="{40B55F11-1213-4B11-A6A1-039F20A51CE9}" destId="{E778AD56-10E1-4B58-B57D-A1FCC3A1E78F}" srcOrd="2" destOrd="0" presId="urn:microsoft.com/office/officeart/2017/3/layout/DropPinTimeline"/>
    <dgm:cxn modelId="{E9325474-0173-43BC-90E4-6A1119EDB2B6}" type="presParOf" srcId="{40B55F11-1213-4B11-A6A1-039F20A51CE9}" destId="{1EAE2F88-E3D1-4C87-87F5-BDE7FACC40B9}" srcOrd="3" destOrd="0" presId="urn:microsoft.com/office/officeart/2017/3/layout/DropPinTimeline"/>
    <dgm:cxn modelId="{DF0FEED3-8466-45EA-ABB9-696A20388CE2}" type="presParOf" srcId="{40B55F11-1213-4B11-A6A1-039F20A51CE9}" destId="{4E5C8CE3-3502-4858-A420-4BA5AF0F0DB0}" srcOrd="4" destOrd="0" presId="urn:microsoft.com/office/officeart/2017/3/layout/DropPinTimeline"/>
    <dgm:cxn modelId="{AD6D0BE3-DB72-459E-A025-E38D830288D4}" type="presParOf" srcId="{40B55F11-1213-4B11-A6A1-039F20A51CE9}" destId="{86A21AFE-E9F4-44C1-A004-C1F30797788B}" srcOrd="5" destOrd="0" presId="urn:microsoft.com/office/officeart/2017/3/layout/DropPinTimelin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9338B4-4D92-4B4A-BF5F-E94223BA2C82}">
      <dsp:nvSpPr>
        <dsp:cNvPr id="0" name=""/>
        <dsp:cNvSpPr/>
      </dsp:nvSpPr>
      <dsp:spPr>
        <a:xfrm>
          <a:off x="562927" y="788206"/>
          <a:ext cx="1445998" cy="1445998"/>
        </a:xfrm>
        <a:prstGeom prst="round2DiagRect">
          <a:avLst>
            <a:gd name="adj1" fmla="val 29727"/>
            <a:gd name="adj2" fmla="val 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0BC3BED-CA30-48DA-AD10-FD3C31B5558B}">
      <dsp:nvSpPr>
        <dsp:cNvPr id="0" name=""/>
        <dsp:cNvSpPr/>
      </dsp:nvSpPr>
      <dsp:spPr>
        <a:xfrm>
          <a:off x="871091" y="1096370"/>
          <a:ext cx="829671" cy="82967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0EE2721-5703-411A-A0D0-18C9C1F42566}">
      <dsp:nvSpPr>
        <dsp:cNvPr id="0" name=""/>
        <dsp:cNvSpPr/>
      </dsp:nvSpPr>
      <dsp:spPr>
        <a:xfrm>
          <a:off x="100682" y="2684598"/>
          <a:ext cx="2370489"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111250">
            <a:lnSpc>
              <a:spcPct val="90000"/>
            </a:lnSpc>
            <a:spcBef>
              <a:spcPct val="0"/>
            </a:spcBef>
            <a:spcAft>
              <a:spcPct val="35000"/>
            </a:spcAft>
            <a:buNone/>
            <a:defRPr cap="all"/>
          </a:pPr>
          <a:r>
            <a:rPr lang="en-US" sz="2500" kern="1200"/>
            <a:t>Chocolate</a:t>
          </a:r>
        </a:p>
      </dsp:txBody>
      <dsp:txXfrm>
        <a:off x="100682" y="2684598"/>
        <a:ext cx="2370489" cy="720000"/>
      </dsp:txXfrm>
    </dsp:sp>
    <dsp:sp modelId="{F3453D36-ABDC-445C-8EF3-37CA803E63D5}">
      <dsp:nvSpPr>
        <dsp:cNvPr id="0" name=""/>
        <dsp:cNvSpPr/>
      </dsp:nvSpPr>
      <dsp:spPr>
        <a:xfrm>
          <a:off x="3348252" y="788206"/>
          <a:ext cx="1445998" cy="1445998"/>
        </a:xfrm>
        <a:prstGeom prst="round2DiagRect">
          <a:avLst>
            <a:gd name="adj1" fmla="val 29727"/>
            <a:gd name="adj2" fmla="val 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4DA32FF-C4E8-4716-BC16-9593C47D82B4}">
      <dsp:nvSpPr>
        <dsp:cNvPr id="0" name=""/>
        <dsp:cNvSpPr/>
      </dsp:nvSpPr>
      <dsp:spPr>
        <a:xfrm>
          <a:off x="3656416" y="1096370"/>
          <a:ext cx="829671" cy="82967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3745C82-3EA8-41AD-B8C1-1D474802EE94}">
      <dsp:nvSpPr>
        <dsp:cNvPr id="0" name=""/>
        <dsp:cNvSpPr/>
      </dsp:nvSpPr>
      <dsp:spPr>
        <a:xfrm>
          <a:off x="2886007" y="2684598"/>
          <a:ext cx="2370489"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111250">
            <a:lnSpc>
              <a:spcPct val="90000"/>
            </a:lnSpc>
            <a:spcBef>
              <a:spcPct val="0"/>
            </a:spcBef>
            <a:spcAft>
              <a:spcPct val="35000"/>
            </a:spcAft>
            <a:buNone/>
            <a:defRPr cap="all"/>
          </a:pPr>
          <a:r>
            <a:rPr lang="en-US" sz="2500" kern="1200"/>
            <a:t>Music</a:t>
          </a:r>
        </a:p>
      </dsp:txBody>
      <dsp:txXfrm>
        <a:off x="2886007" y="2684598"/>
        <a:ext cx="2370489" cy="720000"/>
      </dsp:txXfrm>
    </dsp:sp>
    <dsp:sp modelId="{64711703-A1B4-4876-9BA5-9CFDE3E6DADF}">
      <dsp:nvSpPr>
        <dsp:cNvPr id="0" name=""/>
        <dsp:cNvSpPr/>
      </dsp:nvSpPr>
      <dsp:spPr>
        <a:xfrm>
          <a:off x="6133577" y="788206"/>
          <a:ext cx="1445998" cy="1445998"/>
        </a:xfrm>
        <a:prstGeom prst="round2DiagRect">
          <a:avLst>
            <a:gd name="adj1" fmla="val 29727"/>
            <a:gd name="adj2" fmla="val 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73C3828-5CB5-4D64-807C-945557C4FB5D}">
      <dsp:nvSpPr>
        <dsp:cNvPr id="0" name=""/>
        <dsp:cNvSpPr/>
      </dsp:nvSpPr>
      <dsp:spPr>
        <a:xfrm>
          <a:off x="6441741" y="1096370"/>
          <a:ext cx="829671" cy="82967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CE209ED-5DE9-4C40-A8DF-177EB08FFDE6}">
      <dsp:nvSpPr>
        <dsp:cNvPr id="0" name=""/>
        <dsp:cNvSpPr/>
      </dsp:nvSpPr>
      <dsp:spPr>
        <a:xfrm>
          <a:off x="5671332" y="2684598"/>
          <a:ext cx="2370489"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111250">
            <a:lnSpc>
              <a:spcPct val="90000"/>
            </a:lnSpc>
            <a:spcBef>
              <a:spcPct val="0"/>
            </a:spcBef>
            <a:spcAft>
              <a:spcPct val="35000"/>
            </a:spcAft>
            <a:buNone/>
            <a:defRPr cap="all"/>
          </a:pPr>
          <a:r>
            <a:rPr lang="en-US" sz="2500" kern="1200"/>
            <a:t>Your phone</a:t>
          </a:r>
        </a:p>
      </dsp:txBody>
      <dsp:txXfrm>
        <a:off x="5671332" y="2684598"/>
        <a:ext cx="2370489" cy="720000"/>
      </dsp:txXfrm>
    </dsp:sp>
    <dsp:sp modelId="{A7FEC45F-A612-4E2B-9404-1CC2601709FB}">
      <dsp:nvSpPr>
        <dsp:cNvPr id="0" name=""/>
        <dsp:cNvSpPr/>
      </dsp:nvSpPr>
      <dsp:spPr>
        <a:xfrm>
          <a:off x="8918902" y="788206"/>
          <a:ext cx="1445998" cy="1445998"/>
        </a:xfrm>
        <a:prstGeom prst="round2DiagRect">
          <a:avLst>
            <a:gd name="adj1" fmla="val 29727"/>
            <a:gd name="adj2" fmla="val 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D685C49-F811-4E79-A345-8A4171C04043}">
      <dsp:nvSpPr>
        <dsp:cNvPr id="0" name=""/>
        <dsp:cNvSpPr/>
      </dsp:nvSpPr>
      <dsp:spPr>
        <a:xfrm>
          <a:off x="9227066" y="1096370"/>
          <a:ext cx="829671" cy="829671"/>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AD48E0A-3601-4242-AC3B-23B898329868}">
      <dsp:nvSpPr>
        <dsp:cNvPr id="0" name=""/>
        <dsp:cNvSpPr/>
      </dsp:nvSpPr>
      <dsp:spPr>
        <a:xfrm>
          <a:off x="8456657" y="2684598"/>
          <a:ext cx="2370489"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111250">
            <a:lnSpc>
              <a:spcPct val="90000"/>
            </a:lnSpc>
            <a:spcBef>
              <a:spcPct val="0"/>
            </a:spcBef>
            <a:spcAft>
              <a:spcPct val="35000"/>
            </a:spcAft>
            <a:buNone/>
            <a:defRPr cap="all"/>
          </a:pPr>
          <a:r>
            <a:rPr lang="en-US" sz="2500" kern="1200"/>
            <a:t>TV / Streaming </a:t>
          </a:r>
        </a:p>
      </dsp:txBody>
      <dsp:txXfrm>
        <a:off x="8456657" y="2684598"/>
        <a:ext cx="2370489" cy="7200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0F36BE-921D-4F16-BBF9-6F1594477877}">
      <dsp:nvSpPr>
        <dsp:cNvPr id="0" name=""/>
        <dsp:cNvSpPr/>
      </dsp:nvSpPr>
      <dsp:spPr>
        <a:xfrm>
          <a:off x="947201" y="567162"/>
          <a:ext cx="1451800" cy="14518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DD84E92-CC02-407D-8391-F7A4F37091AF}">
      <dsp:nvSpPr>
        <dsp:cNvPr id="0" name=""/>
        <dsp:cNvSpPr/>
      </dsp:nvSpPr>
      <dsp:spPr>
        <a:xfrm>
          <a:off x="59990" y="2402242"/>
          <a:ext cx="3226223"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90000"/>
            </a:lnSpc>
            <a:spcBef>
              <a:spcPct val="0"/>
            </a:spcBef>
            <a:spcAft>
              <a:spcPct val="35000"/>
            </a:spcAft>
            <a:buNone/>
          </a:pPr>
          <a:r>
            <a:rPr lang="en-US" sz="1500" kern="1200"/>
            <a:t>Allows you to understand your allows you to understand your strengths, weaknesses, and motivations</a:t>
          </a:r>
        </a:p>
      </dsp:txBody>
      <dsp:txXfrm>
        <a:off x="59990" y="2402242"/>
        <a:ext cx="3226223" cy="720000"/>
      </dsp:txXfrm>
    </dsp:sp>
    <dsp:sp modelId="{AC37C32A-CD17-46C7-BA43-265639422C9B}">
      <dsp:nvSpPr>
        <dsp:cNvPr id="0" name=""/>
        <dsp:cNvSpPr/>
      </dsp:nvSpPr>
      <dsp:spPr>
        <a:xfrm>
          <a:off x="4738014" y="567162"/>
          <a:ext cx="1451800" cy="14518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40405C9-43F7-4529-85FB-37B72D9EF37C}">
      <dsp:nvSpPr>
        <dsp:cNvPr id="0" name=""/>
        <dsp:cNvSpPr/>
      </dsp:nvSpPr>
      <dsp:spPr>
        <a:xfrm>
          <a:off x="3850802" y="2402242"/>
          <a:ext cx="3226223"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90000"/>
            </a:lnSpc>
            <a:spcBef>
              <a:spcPct val="0"/>
            </a:spcBef>
            <a:spcAft>
              <a:spcPct val="35000"/>
            </a:spcAft>
            <a:buNone/>
          </a:pPr>
          <a:r>
            <a:rPr lang="en-US" sz="1500" kern="1200"/>
            <a:t>Can help you manage your time, energy, and relationships if you know someone else's personality type</a:t>
          </a:r>
        </a:p>
      </dsp:txBody>
      <dsp:txXfrm>
        <a:off x="3850802" y="2402242"/>
        <a:ext cx="3226223" cy="720000"/>
      </dsp:txXfrm>
    </dsp:sp>
    <dsp:sp modelId="{A54D3758-ABDA-4B26-8C0C-8B61C58A655E}">
      <dsp:nvSpPr>
        <dsp:cNvPr id="0" name=""/>
        <dsp:cNvSpPr/>
      </dsp:nvSpPr>
      <dsp:spPr>
        <a:xfrm>
          <a:off x="8528826" y="567162"/>
          <a:ext cx="1451800" cy="145180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4951FEE-8390-4BB3-AEFB-A0D8ECDF9018}">
      <dsp:nvSpPr>
        <dsp:cNvPr id="0" name=""/>
        <dsp:cNvSpPr/>
      </dsp:nvSpPr>
      <dsp:spPr>
        <a:xfrm>
          <a:off x="7641615" y="2402242"/>
          <a:ext cx="3226223"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90000"/>
            </a:lnSpc>
            <a:spcBef>
              <a:spcPct val="0"/>
            </a:spcBef>
            <a:spcAft>
              <a:spcPct val="35000"/>
            </a:spcAft>
            <a:buNone/>
          </a:pPr>
          <a:r>
            <a:rPr lang="en-US" sz="1500" kern="1200"/>
            <a:t>When is the last time you did a personality test?</a:t>
          </a:r>
        </a:p>
      </dsp:txBody>
      <dsp:txXfrm>
        <a:off x="7641615" y="2402242"/>
        <a:ext cx="3226223" cy="7200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BBC94C-7022-4BA6-A519-9EAB9CC11573}">
      <dsp:nvSpPr>
        <dsp:cNvPr id="0" name=""/>
        <dsp:cNvSpPr/>
      </dsp:nvSpPr>
      <dsp:spPr>
        <a:xfrm>
          <a:off x="0" y="4098"/>
          <a:ext cx="6391275" cy="873081"/>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D0F0DD7-2516-49A7-8BD7-2D7CEC00A8F9}">
      <dsp:nvSpPr>
        <dsp:cNvPr id="0" name=""/>
        <dsp:cNvSpPr/>
      </dsp:nvSpPr>
      <dsp:spPr>
        <a:xfrm>
          <a:off x="264107" y="200542"/>
          <a:ext cx="480194" cy="48019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58D87FC-6FA3-405C-A3B6-D8804AE5CA4C}">
      <dsp:nvSpPr>
        <dsp:cNvPr id="0" name=""/>
        <dsp:cNvSpPr/>
      </dsp:nvSpPr>
      <dsp:spPr>
        <a:xfrm>
          <a:off x="1008409" y="4098"/>
          <a:ext cx="5382865" cy="8730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401" tIns="92401" rIns="92401" bIns="92401" numCol="1" spcCol="1270" anchor="ctr" anchorCtr="0">
          <a:noAutofit/>
        </a:bodyPr>
        <a:lstStyle/>
        <a:p>
          <a:pPr marL="0" lvl="0" indent="0" algn="l" defTabSz="844550">
            <a:lnSpc>
              <a:spcPct val="90000"/>
            </a:lnSpc>
            <a:spcBef>
              <a:spcPct val="0"/>
            </a:spcBef>
            <a:spcAft>
              <a:spcPct val="35000"/>
            </a:spcAft>
            <a:buNone/>
          </a:pPr>
          <a:r>
            <a:rPr lang="en-US" sz="1900" b="0" i="0" kern="1200" dirty="0"/>
            <a:t>To ensure that you know and are aware of the Student Code of Conduct and Title IX legislation</a:t>
          </a:r>
          <a:endParaRPr lang="en-US" sz="1900" kern="1200" dirty="0"/>
        </a:p>
      </dsp:txBody>
      <dsp:txXfrm>
        <a:off x="1008409" y="4098"/>
        <a:ext cx="5382865" cy="873081"/>
      </dsp:txXfrm>
    </dsp:sp>
    <dsp:sp modelId="{683CDE0A-6985-4ECE-8631-022326F752F4}">
      <dsp:nvSpPr>
        <dsp:cNvPr id="0" name=""/>
        <dsp:cNvSpPr/>
      </dsp:nvSpPr>
      <dsp:spPr>
        <a:xfrm>
          <a:off x="0" y="1095450"/>
          <a:ext cx="6391275" cy="873081"/>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DC1AF6C-513A-4C57-AB5A-D7287DC70246}">
      <dsp:nvSpPr>
        <dsp:cNvPr id="0" name=""/>
        <dsp:cNvSpPr/>
      </dsp:nvSpPr>
      <dsp:spPr>
        <a:xfrm>
          <a:off x="264107" y="1291894"/>
          <a:ext cx="480194" cy="48019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6294083-0BBB-4109-9B41-039C7349EBD0}">
      <dsp:nvSpPr>
        <dsp:cNvPr id="0" name=""/>
        <dsp:cNvSpPr/>
      </dsp:nvSpPr>
      <dsp:spPr>
        <a:xfrm>
          <a:off x="1008409" y="1095450"/>
          <a:ext cx="5382865" cy="8730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401" tIns="92401" rIns="92401" bIns="92401" numCol="1" spcCol="1270" anchor="ctr" anchorCtr="0">
          <a:noAutofit/>
        </a:bodyPr>
        <a:lstStyle/>
        <a:p>
          <a:pPr marL="0" lvl="0" indent="0" algn="l" defTabSz="844550">
            <a:lnSpc>
              <a:spcPct val="90000"/>
            </a:lnSpc>
            <a:spcBef>
              <a:spcPct val="0"/>
            </a:spcBef>
            <a:spcAft>
              <a:spcPct val="35000"/>
            </a:spcAft>
            <a:buNone/>
          </a:pPr>
          <a:r>
            <a:rPr lang="en-US" sz="1900" b="0" i="0" kern="1200" dirty="0"/>
            <a:t>Educate you about what is expected of you while on campus</a:t>
          </a:r>
          <a:endParaRPr lang="en-US" sz="1900" kern="1200" dirty="0"/>
        </a:p>
      </dsp:txBody>
      <dsp:txXfrm>
        <a:off x="1008409" y="1095450"/>
        <a:ext cx="5382865" cy="873081"/>
      </dsp:txXfrm>
    </dsp:sp>
    <dsp:sp modelId="{D69197CA-D2D0-4AAD-BDD5-66D8C30D0A90}">
      <dsp:nvSpPr>
        <dsp:cNvPr id="0" name=""/>
        <dsp:cNvSpPr/>
      </dsp:nvSpPr>
      <dsp:spPr>
        <a:xfrm>
          <a:off x="0" y="2186802"/>
          <a:ext cx="6391275" cy="873081"/>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F07413C-D683-44F3-9E5F-70E6EC5F8460}">
      <dsp:nvSpPr>
        <dsp:cNvPr id="0" name=""/>
        <dsp:cNvSpPr/>
      </dsp:nvSpPr>
      <dsp:spPr>
        <a:xfrm>
          <a:off x="264107" y="2383246"/>
          <a:ext cx="480194" cy="48019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CDC1D15-6705-43C3-8B44-3D78AB8FB1FB}">
      <dsp:nvSpPr>
        <dsp:cNvPr id="0" name=""/>
        <dsp:cNvSpPr/>
      </dsp:nvSpPr>
      <dsp:spPr>
        <a:xfrm>
          <a:off x="1008409" y="2186802"/>
          <a:ext cx="5382865" cy="8730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401" tIns="92401" rIns="92401" bIns="92401" numCol="1" spcCol="1270" anchor="ctr" anchorCtr="0">
          <a:noAutofit/>
        </a:bodyPr>
        <a:lstStyle/>
        <a:p>
          <a:pPr marL="0" lvl="0" indent="0" algn="l" defTabSz="844550">
            <a:lnSpc>
              <a:spcPct val="90000"/>
            </a:lnSpc>
            <a:spcBef>
              <a:spcPct val="0"/>
            </a:spcBef>
            <a:spcAft>
              <a:spcPct val="35000"/>
            </a:spcAft>
            <a:buNone/>
          </a:pPr>
          <a:r>
            <a:rPr lang="en-US" sz="1900" b="0" i="0" kern="1200" dirty="0"/>
            <a:t>To ensure a safe learning environment</a:t>
          </a:r>
          <a:endParaRPr lang="en-US" sz="1900" kern="1200" dirty="0"/>
        </a:p>
      </dsp:txBody>
      <dsp:txXfrm>
        <a:off x="1008409" y="2186802"/>
        <a:ext cx="5382865" cy="873081"/>
      </dsp:txXfrm>
    </dsp:sp>
    <dsp:sp modelId="{2A76E96E-5CE5-4EB1-9990-F5FE2CE9C7CD}">
      <dsp:nvSpPr>
        <dsp:cNvPr id="0" name=""/>
        <dsp:cNvSpPr/>
      </dsp:nvSpPr>
      <dsp:spPr>
        <a:xfrm>
          <a:off x="0" y="3278154"/>
          <a:ext cx="6391275" cy="873081"/>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44D9A37-C704-40ED-809B-FD430D8F7B44}">
      <dsp:nvSpPr>
        <dsp:cNvPr id="0" name=""/>
        <dsp:cNvSpPr/>
      </dsp:nvSpPr>
      <dsp:spPr>
        <a:xfrm>
          <a:off x="264107" y="3474597"/>
          <a:ext cx="480194" cy="480194"/>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C6F8F9E-E56A-49D8-B964-EDB66724D49F}">
      <dsp:nvSpPr>
        <dsp:cNvPr id="0" name=""/>
        <dsp:cNvSpPr/>
      </dsp:nvSpPr>
      <dsp:spPr>
        <a:xfrm>
          <a:off x="1008409" y="3278154"/>
          <a:ext cx="5382865" cy="8730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401" tIns="92401" rIns="92401" bIns="92401" numCol="1" spcCol="1270" anchor="ctr" anchorCtr="0">
          <a:noAutofit/>
        </a:bodyPr>
        <a:lstStyle/>
        <a:p>
          <a:pPr marL="0" lvl="0" indent="0" algn="l" defTabSz="844550">
            <a:lnSpc>
              <a:spcPct val="90000"/>
            </a:lnSpc>
            <a:spcBef>
              <a:spcPct val="0"/>
            </a:spcBef>
            <a:spcAft>
              <a:spcPct val="35000"/>
            </a:spcAft>
            <a:buNone/>
          </a:pPr>
          <a:r>
            <a:rPr lang="en-US" sz="1900" b="0" i="0" kern="1200" dirty="0"/>
            <a:t>To provide guidance and direction when needed </a:t>
          </a:r>
          <a:endParaRPr lang="en-US" sz="1900" kern="1200" dirty="0"/>
        </a:p>
      </dsp:txBody>
      <dsp:txXfrm>
        <a:off x="1008409" y="3278154"/>
        <a:ext cx="5382865" cy="873081"/>
      </dsp:txXfrm>
    </dsp:sp>
    <dsp:sp modelId="{4329DAB0-B5F9-47FF-89D0-360D7119F4F8}">
      <dsp:nvSpPr>
        <dsp:cNvPr id="0" name=""/>
        <dsp:cNvSpPr/>
      </dsp:nvSpPr>
      <dsp:spPr>
        <a:xfrm>
          <a:off x="0" y="4369506"/>
          <a:ext cx="6391275" cy="873081"/>
        </a:xfrm>
        <a:prstGeom prst="roundRect">
          <a:avLst>
            <a:gd name="adj" fmla="val 1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408F1AA-D178-434B-9159-1627F488696F}">
      <dsp:nvSpPr>
        <dsp:cNvPr id="0" name=""/>
        <dsp:cNvSpPr/>
      </dsp:nvSpPr>
      <dsp:spPr>
        <a:xfrm>
          <a:off x="264107" y="4565949"/>
          <a:ext cx="480194" cy="480194"/>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06B694E-49F3-4BCE-A8C4-FBA95B9D98B1}">
      <dsp:nvSpPr>
        <dsp:cNvPr id="0" name=""/>
        <dsp:cNvSpPr/>
      </dsp:nvSpPr>
      <dsp:spPr>
        <a:xfrm>
          <a:off x="1008409" y="4369506"/>
          <a:ext cx="5382865" cy="8730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401" tIns="92401" rIns="92401" bIns="92401" numCol="1" spcCol="1270" anchor="ctr" anchorCtr="0">
          <a:noAutofit/>
        </a:bodyPr>
        <a:lstStyle/>
        <a:p>
          <a:pPr marL="0" lvl="0" indent="0" algn="l" defTabSz="844550">
            <a:lnSpc>
              <a:spcPct val="90000"/>
            </a:lnSpc>
            <a:spcBef>
              <a:spcPct val="0"/>
            </a:spcBef>
            <a:spcAft>
              <a:spcPct val="35000"/>
            </a:spcAft>
            <a:buNone/>
          </a:pPr>
          <a:r>
            <a:rPr lang="en-US" sz="1900" b="0" i="0" kern="1200" dirty="0"/>
            <a:t>To support your academic journey to make you the best that you can be</a:t>
          </a:r>
          <a:endParaRPr lang="en-US" sz="1900" kern="1200" dirty="0"/>
        </a:p>
      </dsp:txBody>
      <dsp:txXfrm>
        <a:off x="1008409" y="4369506"/>
        <a:ext cx="5382865" cy="87308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642043-496C-4D7A-8CA1-EF284E98F686}">
      <dsp:nvSpPr>
        <dsp:cNvPr id="0" name=""/>
        <dsp:cNvSpPr/>
      </dsp:nvSpPr>
      <dsp:spPr>
        <a:xfrm>
          <a:off x="553541" y="210706"/>
          <a:ext cx="651005" cy="65100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F34E336-BC33-4399-B046-B4190061BD85}">
      <dsp:nvSpPr>
        <dsp:cNvPr id="0" name=""/>
        <dsp:cNvSpPr/>
      </dsp:nvSpPr>
      <dsp:spPr>
        <a:xfrm>
          <a:off x="155705" y="1082787"/>
          <a:ext cx="1446679" cy="5786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100000"/>
            </a:lnSpc>
            <a:spcBef>
              <a:spcPct val="0"/>
            </a:spcBef>
            <a:spcAft>
              <a:spcPct val="35000"/>
            </a:spcAft>
            <a:buNone/>
          </a:pPr>
          <a:r>
            <a:rPr lang="en-US" sz="1200" kern="1200"/>
            <a:t>Attend Classes</a:t>
          </a:r>
        </a:p>
      </dsp:txBody>
      <dsp:txXfrm>
        <a:off x="155705" y="1082787"/>
        <a:ext cx="1446679" cy="578671"/>
      </dsp:txXfrm>
    </dsp:sp>
    <dsp:sp modelId="{1A804A5B-91AA-4555-8878-EF789BA582C2}">
      <dsp:nvSpPr>
        <dsp:cNvPr id="0" name=""/>
        <dsp:cNvSpPr/>
      </dsp:nvSpPr>
      <dsp:spPr>
        <a:xfrm>
          <a:off x="2253390" y="210706"/>
          <a:ext cx="651005" cy="65100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5E50DAB-1EB1-488D-AF29-24C0A1BF2C8D}">
      <dsp:nvSpPr>
        <dsp:cNvPr id="0" name=""/>
        <dsp:cNvSpPr/>
      </dsp:nvSpPr>
      <dsp:spPr>
        <a:xfrm>
          <a:off x="1855553" y="1082787"/>
          <a:ext cx="1446679" cy="5786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100000"/>
            </a:lnSpc>
            <a:spcBef>
              <a:spcPct val="0"/>
            </a:spcBef>
            <a:spcAft>
              <a:spcPct val="35000"/>
            </a:spcAft>
            <a:buNone/>
          </a:pPr>
          <a:r>
            <a:rPr lang="en-US" sz="1200" kern="1200"/>
            <a:t>Engage with faculty and staff</a:t>
          </a:r>
        </a:p>
      </dsp:txBody>
      <dsp:txXfrm>
        <a:off x="1855553" y="1082787"/>
        <a:ext cx="1446679" cy="578671"/>
      </dsp:txXfrm>
    </dsp:sp>
    <dsp:sp modelId="{638B7713-F449-4646-A5DC-4342524FFC70}">
      <dsp:nvSpPr>
        <dsp:cNvPr id="0" name=""/>
        <dsp:cNvSpPr/>
      </dsp:nvSpPr>
      <dsp:spPr>
        <a:xfrm>
          <a:off x="3953239" y="210706"/>
          <a:ext cx="651005" cy="65100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B7A258E-AE32-4303-9B60-0292B0687813}">
      <dsp:nvSpPr>
        <dsp:cNvPr id="0" name=""/>
        <dsp:cNvSpPr/>
      </dsp:nvSpPr>
      <dsp:spPr>
        <a:xfrm>
          <a:off x="3555402" y="1082787"/>
          <a:ext cx="1446679" cy="5786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100000"/>
            </a:lnSpc>
            <a:spcBef>
              <a:spcPct val="0"/>
            </a:spcBef>
            <a:spcAft>
              <a:spcPct val="35000"/>
            </a:spcAft>
            <a:buNone/>
          </a:pPr>
          <a:r>
            <a:rPr lang="en-US" sz="1200" kern="1200"/>
            <a:t>If you see something, say something</a:t>
          </a:r>
        </a:p>
      </dsp:txBody>
      <dsp:txXfrm>
        <a:off x="3555402" y="1082787"/>
        <a:ext cx="1446679" cy="578671"/>
      </dsp:txXfrm>
    </dsp:sp>
    <dsp:sp modelId="{9148AE6B-AEE6-4837-B26E-EFFC0267511E}">
      <dsp:nvSpPr>
        <dsp:cNvPr id="0" name=""/>
        <dsp:cNvSpPr/>
      </dsp:nvSpPr>
      <dsp:spPr>
        <a:xfrm>
          <a:off x="553541" y="2023128"/>
          <a:ext cx="651005" cy="651005"/>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FC53B8E-9BC2-47A8-9335-A5F86B8ABB3D}">
      <dsp:nvSpPr>
        <dsp:cNvPr id="0" name=""/>
        <dsp:cNvSpPr/>
      </dsp:nvSpPr>
      <dsp:spPr>
        <a:xfrm>
          <a:off x="155705" y="2895210"/>
          <a:ext cx="1446679" cy="5786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100000"/>
            </a:lnSpc>
            <a:spcBef>
              <a:spcPct val="0"/>
            </a:spcBef>
            <a:spcAft>
              <a:spcPct val="35000"/>
            </a:spcAft>
            <a:buNone/>
          </a:pPr>
          <a:r>
            <a:rPr lang="en-US" sz="1200" kern="1200"/>
            <a:t>Report concerning behavior</a:t>
          </a:r>
        </a:p>
      </dsp:txBody>
      <dsp:txXfrm>
        <a:off x="155705" y="2895210"/>
        <a:ext cx="1446679" cy="578671"/>
      </dsp:txXfrm>
    </dsp:sp>
    <dsp:sp modelId="{D783419C-39CC-4049-A534-CBC3CA1C4BAA}">
      <dsp:nvSpPr>
        <dsp:cNvPr id="0" name=""/>
        <dsp:cNvSpPr/>
      </dsp:nvSpPr>
      <dsp:spPr>
        <a:xfrm>
          <a:off x="2253390" y="2023128"/>
          <a:ext cx="651005" cy="651005"/>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E22BE09-DE0A-4954-8C89-42C980B0928A}">
      <dsp:nvSpPr>
        <dsp:cNvPr id="0" name=""/>
        <dsp:cNvSpPr/>
      </dsp:nvSpPr>
      <dsp:spPr>
        <a:xfrm>
          <a:off x="1855553" y="2895210"/>
          <a:ext cx="1446679" cy="5786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100000"/>
            </a:lnSpc>
            <a:spcBef>
              <a:spcPct val="0"/>
            </a:spcBef>
            <a:spcAft>
              <a:spcPct val="35000"/>
            </a:spcAft>
            <a:buNone/>
          </a:pPr>
          <a:r>
            <a:rPr lang="en-US" sz="1200" kern="1200"/>
            <a:t>Know your rights as a CSM student</a:t>
          </a:r>
        </a:p>
      </dsp:txBody>
      <dsp:txXfrm>
        <a:off x="1855553" y="2895210"/>
        <a:ext cx="1446679" cy="578671"/>
      </dsp:txXfrm>
    </dsp:sp>
    <dsp:sp modelId="{97A2DE22-B424-43B0-977F-856D293A73C9}">
      <dsp:nvSpPr>
        <dsp:cNvPr id="0" name=""/>
        <dsp:cNvSpPr/>
      </dsp:nvSpPr>
      <dsp:spPr>
        <a:xfrm>
          <a:off x="3953239" y="2023128"/>
          <a:ext cx="651005" cy="651005"/>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3325195-CB53-4126-B648-20872FA135B2}">
      <dsp:nvSpPr>
        <dsp:cNvPr id="0" name=""/>
        <dsp:cNvSpPr/>
      </dsp:nvSpPr>
      <dsp:spPr>
        <a:xfrm>
          <a:off x="3555402" y="2895210"/>
          <a:ext cx="1446679" cy="5786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100000"/>
            </a:lnSpc>
            <a:spcBef>
              <a:spcPct val="0"/>
            </a:spcBef>
            <a:spcAft>
              <a:spcPct val="35000"/>
            </a:spcAft>
            <a:buNone/>
          </a:pPr>
          <a:r>
            <a:rPr lang="en-US" sz="1200" kern="1200"/>
            <a:t>Be an active Student Ambassador</a:t>
          </a:r>
        </a:p>
      </dsp:txBody>
      <dsp:txXfrm>
        <a:off x="3555402" y="2895210"/>
        <a:ext cx="1446679" cy="57867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654095-B0FC-4F9D-8E50-82D67D77DF8D}">
      <dsp:nvSpPr>
        <dsp:cNvPr id="0" name=""/>
        <dsp:cNvSpPr/>
      </dsp:nvSpPr>
      <dsp:spPr>
        <a:xfrm>
          <a:off x="2819" y="257194"/>
          <a:ext cx="2237149" cy="1342289"/>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Disruptive behavior in or out of the classroom</a:t>
          </a:r>
        </a:p>
      </dsp:txBody>
      <dsp:txXfrm>
        <a:off x="2819" y="257194"/>
        <a:ext cx="2237149" cy="1342289"/>
      </dsp:txXfrm>
    </dsp:sp>
    <dsp:sp modelId="{BD2CBB96-E035-4EEF-84C6-02102633E78E}">
      <dsp:nvSpPr>
        <dsp:cNvPr id="0" name=""/>
        <dsp:cNvSpPr/>
      </dsp:nvSpPr>
      <dsp:spPr>
        <a:xfrm>
          <a:off x="2463684" y="257194"/>
          <a:ext cx="2237149" cy="1342289"/>
        </a:xfrm>
        <a:prstGeom prst="rect">
          <a:avLst/>
        </a:prstGeom>
        <a:gradFill rotWithShape="0">
          <a:gsLst>
            <a:gs pos="0">
              <a:schemeClr val="accent2">
                <a:hueOff val="1073936"/>
                <a:satOff val="-3082"/>
                <a:lumOff val="-4935"/>
                <a:alphaOff val="0"/>
                <a:satMod val="103000"/>
                <a:lumMod val="102000"/>
                <a:tint val="94000"/>
              </a:schemeClr>
            </a:gs>
            <a:gs pos="50000">
              <a:schemeClr val="accent2">
                <a:hueOff val="1073936"/>
                <a:satOff val="-3082"/>
                <a:lumOff val="-4935"/>
                <a:alphaOff val="0"/>
                <a:satMod val="110000"/>
                <a:lumMod val="100000"/>
                <a:shade val="100000"/>
              </a:schemeClr>
            </a:gs>
            <a:gs pos="100000">
              <a:schemeClr val="accent2">
                <a:hueOff val="1073936"/>
                <a:satOff val="-3082"/>
                <a:lumOff val="-4935"/>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Threatening Behavior in or out of the classroom</a:t>
          </a:r>
        </a:p>
      </dsp:txBody>
      <dsp:txXfrm>
        <a:off x="2463684" y="257194"/>
        <a:ext cx="2237149" cy="1342289"/>
      </dsp:txXfrm>
    </dsp:sp>
    <dsp:sp modelId="{240975D9-AD65-4872-8431-C91F054E0D05}">
      <dsp:nvSpPr>
        <dsp:cNvPr id="0" name=""/>
        <dsp:cNvSpPr/>
      </dsp:nvSpPr>
      <dsp:spPr>
        <a:xfrm>
          <a:off x="4924548" y="257194"/>
          <a:ext cx="2237149" cy="1342289"/>
        </a:xfrm>
        <a:prstGeom prst="rect">
          <a:avLst/>
        </a:prstGeom>
        <a:gradFill rotWithShape="0">
          <a:gsLst>
            <a:gs pos="0">
              <a:schemeClr val="accent2">
                <a:hueOff val="2147871"/>
                <a:satOff val="-6164"/>
                <a:lumOff val="-9870"/>
                <a:alphaOff val="0"/>
                <a:satMod val="103000"/>
                <a:lumMod val="102000"/>
                <a:tint val="94000"/>
              </a:schemeClr>
            </a:gs>
            <a:gs pos="50000">
              <a:schemeClr val="accent2">
                <a:hueOff val="2147871"/>
                <a:satOff val="-6164"/>
                <a:lumOff val="-9870"/>
                <a:alphaOff val="0"/>
                <a:satMod val="110000"/>
                <a:lumMod val="100000"/>
                <a:shade val="100000"/>
              </a:schemeClr>
            </a:gs>
            <a:gs pos="100000">
              <a:schemeClr val="accent2">
                <a:hueOff val="2147871"/>
                <a:satOff val="-6164"/>
                <a:lumOff val="-987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Any form of harassment to students or other individuals</a:t>
          </a:r>
        </a:p>
      </dsp:txBody>
      <dsp:txXfrm>
        <a:off x="4924548" y="257194"/>
        <a:ext cx="2237149" cy="1342289"/>
      </dsp:txXfrm>
    </dsp:sp>
    <dsp:sp modelId="{D4C3C9B3-819C-49F4-ACDB-5301BFC3A141}">
      <dsp:nvSpPr>
        <dsp:cNvPr id="0" name=""/>
        <dsp:cNvSpPr/>
      </dsp:nvSpPr>
      <dsp:spPr>
        <a:xfrm>
          <a:off x="7385413" y="257194"/>
          <a:ext cx="2237149" cy="1342289"/>
        </a:xfrm>
        <a:prstGeom prst="rect">
          <a:avLst/>
        </a:prstGeom>
        <a:gradFill rotWithShape="0">
          <a:gsLst>
            <a:gs pos="0">
              <a:schemeClr val="accent2">
                <a:hueOff val="3221807"/>
                <a:satOff val="-9246"/>
                <a:lumOff val="-14805"/>
                <a:alphaOff val="0"/>
                <a:satMod val="103000"/>
                <a:lumMod val="102000"/>
                <a:tint val="94000"/>
              </a:schemeClr>
            </a:gs>
            <a:gs pos="50000">
              <a:schemeClr val="accent2">
                <a:hueOff val="3221807"/>
                <a:satOff val="-9246"/>
                <a:lumOff val="-14805"/>
                <a:alphaOff val="0"/>
                <a:satMod val="110000"/>
                <a:lumMod val="100000"/>
                <a:shade val="100000"/>
              </a:schemeClr>
            </a:gs>
            <a:gs pos="100000">
              <a:schemeClr val="accent2">
                <a:hueOff val="3221807"/>
                <a:satOff val="-9246"/>
                <a:lumOff val="-14805"/>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Disrespectful conversation that does not support a positive learning environment</a:t>
          </a:r>
        </a:p>
      </dsp:txBody>
      <dsp:txXfrm>
        <a:off x="7385413" y="257194"/>
        <a:ext cx="2237149" cy="1342289"/>
      </dsp:txXfrm>
    </dsp:sp>
    <dsp:sp modelId="{8A53DFDA-672A-4D1F-B74B-F23826F65197}">
      <dsp:nvSpPr>
        <dsp:cNvPr id="0" name=""/>
        <dsp:cNvSpPr/>
      </dsp:nvSpPr>
      <dsp:spPr>
        <a:xfrm>
          <a:off x="1233252" y="1823198"/>
          <a:ext cx="2237149" cy="1342289"/>
        </a:xfrm>
        <a:prstGeom prst="rect">
          <a:avLst/>
        </a:prstGeom>
        <a:gradFill rotWithShape="0">
          <a:gsLst>
            <a:gs pos="0">
              <a:schemeClr val="accent2">
                <a:hueOff val="4295743"/>
                <a:satOff val="-12329"/>
                <a:lumOff val="-19739"/>
                <a:alphaOff val="0"/>
                <a:satMod val="103000"/>
                <a:lumMod val="102000"/>
                <a:tint val="94000"/>
              </a:schemeClr>
            </a:gs>
            <a:gs pos="50000">
              <a:schemeClr val="accent2">
                <a:hueOff val="4295743"/>
                <a:satOff val="-12329"/>
                <a:lumOff val="-19739"/>
                <a:alphaOff val="0"/>
                <a:satMod val="110000"/>
                <a:lumMod val="100000"/>
                <a:shade val="100000"/>
              </a:schemeClr>
            </a:gs>
            <a:gs pos="100000">
              <a:schemeClr val="accent2">
                <a:hueOff val="4295743"/>
                <a:satOff val="-12329"/>
                <a:lumOff val="-19739"/>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Academic Dishonesty (cheating, plagiarism, etc.)</a:t>
          </a:r>
        </a:p>
      </dsp:txBody>
      <dsp:txXfrm>
        <a:off x="1233252" y="1823198"/>
        <a:ext cx="2237149" cy="1342289"/>
      </dsp:txXfrm>
    </dsp:sp>
    <dsp:sp modelId="{98CD9288-2F7F-4B89-B130-AF27D92BF4BF}">
      <dsp:nvSpPr>
        <dsp:cNvPr id="0" name=""/>
        <dsp:cNvSpPr/>
      </dsp:nvSpPr>
      <dsp:spPr>
        <a:xfrm>
          <a:off x="3694116" y="1823198"/>
          <a:ext cx="2237149" cy="1342289"/>
        </a:xfrm>
        <a:prstGeom prst="rect">
          <a:avLst/>
        </a:prstGeom>
        <a:gradFill rotWithShape="0">
          <a:gsLst>
            <a:gs pos="0">
              <a:schemeClr val="accent2">
                <a:hueOff val="5369678"/>
                <a:satOff val="-15411"/>
                <a:lumOff val="-24674"/>
                <a:alphaOff val="0"/>
                <a:satMod val="103000"/>
                <a:lumMod val="102000"/>
                <a:tint val="94000"/>
              </a:schemeClr>
            </a:gs>
            <a:gs pos="50000">
              <a:schemeClr val="accent2">
                <a:hueOff val="5369678"/>
                <a:satOff val="-15411"/>
                <a:lumOff val="-24674"/>
                <a:alphaOff val="0"/>
                <a:satMod val="110000"/>
                <a:lumMod val="100000"/>
                <a:shade val="100000"/>
              </a:schemeClr>
            </a:gs>
            <a:gs pos="100000">
              <a:schemeClr val="accent2">
                <a:hueOff val="5369678"/>
                <a:satOff val="-15411"/>
                <a:lumOff val="-24674"/>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Intentionally missing or skipping out of class</a:t>
          </a:r>
        </a:p>
      </dsp:txBody>
      <dsp:txXfrm>
        <a:off x="3694116" y="1823198"/>
        <a:ext cx="2237149" cy="1342289"/>
      </dsp:txXfrm>
    </dsp:sp>
    <dsp:sp modelId="{57FA4D0A-4CB9-4C56-B2F1-7803221E8414}">
      <dsp:nvSpPr>
        <dsp:cNvPr id="0" name=""/>
        <dsp:cNvSpPr/>
      </dsp:nvSpPr>
      <dsp:spPr>
        <a:xfrm>
          <a:off x="6154981" y="1823198"/>
          <a:ext cx="2237149" cy="1342289"/>
        </a:xfrm>
        <a:prstGeom prst="rect">
          <a:avLst/>
        </a:prstGeom>
        <a:gradFill rotWithShape="0">
          <a:gsLst>
            <a:gs pos="0">
              <a:schemeClr val="accent2">
                <a:hueOff val="6443614"/>
                <a:satOff val="-18493"/>
                <a:lumOff val="-29609"/>
                <a:alphaOff val="0"/>
                <a:satMod val="103000"/>
                <a:lumMod val="102000"/>
                <a:tint val="94000"/>
              </a:schemeClr>
            </a:gs>
            <a:gs pos="50000">
              <a:schemeClr val="accent2">
                <a:hueOff val="6443614"/>
                <a:satOff val="-18493"/>
                <a:lumOff val="-29609"/>
                <a:alphaOff val="0"/>
                <a:satMod val="110000"/>
                <a:lumMod val="100000"/>
                <a:shade val="100000"/>
              </a:schemeClr>
            </a:gs>
            <a:gs pos="100000">
              <a:schemeClr val="accent2">
                <a:hueOff val="6443614"/>
                <a:satOff val="-18493"/>
                <a:lumOff val="-29609"/>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Not actively participating in college assignments and work</a:t>
          </a:r>
        </a:p>
      </dsp:txBody>
      <dsp:txXfrm>
        <a:off x="6154981" y="1823198"/>
        <a:ext cx="2237149" cy="134228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F55C6E-B6C6-447A-8EA9-1E8946E19449}">
      <dsp:nvSpPr>
        <dsp:cNvPr id="0" name=""/>
        <dsp:cNvSpPr/>
      </dsp:nvSpPr>
      <dsp:spPr>
        <a:xfrm>
          <a:off x="0" y="2096402"/>
          <a:ext cx="10927829" cy="0"/>
        </a:xfrm>
        <a:prstGeom prst="line">
          <a:avLst/>
        </a:prstGeom>
        <a:solidFill>
          <a:schemeClr val="lt1">
            <a:alpha val="90000"/>
            <a:hueOff val="0"/>
            <a:satOff val="0"/>
            <a:lumOff val="0"/>
            <a:alphaOff val="0"/>
          </a:schemeClr>
        </a:solidFill>
        <a:ln w="19050" cap="flat" cmpd="sng" algn="ctr">
          <a:solidFill>
            <a:schemeClr val="accent2">
              <a:hueOff val="0"/>
              <a:satOff val="0"/>
              <a:lumOff val="0"/>
              <a:alphaOff val="0"/>
            </a:schemeClr>
          </a:solidFill>
          <a:prstDash val="solid"/>
          <a:miter lim="800000"/>
          <a:tailEnd type="triangle" w="lg" len="lg"/>
        </a:ln>
        <a:effectLst/>
      </dsp:spPr>
      <dsp:style>
        <a:lnRef idx="2">
          <a:scrgbClr r="0" g="0" b="0"/>
        </a:lnRef>
        <a:fillRef idx="1">
          <a:scrgbClr r="0" g="0" b="0"/>
        </a:fillRef>
        <a:effectRef idx="0">
          <a:scrgbClr r="0" g="0" b="0"/>
        </a:effectRef>
        <a:fontRef idx="minor"/>
      </dsp:style>
    </dsp:sp>
    <dsp:sp modelId="{7C32C15E-E544-4127-A39A-3235B51BE18E}">
      <dsp:nvSpPr>
        <dsp:cNvPr id="0" name=""/>
        <dsp:cNvSpPr/>
      </dsp:nvSpPr>
      <dsp:spPr>
        <a:xfrm rot="8100000">
          <a:off x="71957" y="483138"/>
          <a:ext cx="308335" cy="308335"/>
        </a:xfrm>
        <a:prstGeom prst="teardrop">
          <a:avLst>
            <a:gd name="adj" fmla="val 115000"/>
          </a:avLst>
        </a:prstGeom>
        <a:solidFill>
          <a:schemeClr val="accent2">
            <a:hueOff val="0"/>
            <a:satOff val="0"/>
            <a:lumOff val="0"/>
            <a:alphaOff val="0"/>
          </a:schemeClr>
        </a:solidFill>
        <a:ln w="1905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160BE57-6D58-4424-899D-F0CE2172C8D5}">
      <dsp:nvSpPr>
        <dsp:cNvPr id="0" name=""/>
        <dsp:cNvSpPr/>
      </dsp:nvSpPr>
      <dsp:spPr>
        <a:xfrm>
          <a:off x="106210" y="517392"/>
          <a:ext cx="239828" cy="239828"/>
        </a:xfrm>
        <a:prstGeom prst="ellipse">
          <a:avLst/>
        </a:prstGeom>
        <a:solidFill>
          <a:schemeClr val="lt1">
            <a:alpha val="90000"/>
            <a:hueOff val="0"/>
            <a:satOff val="0"/>
            <a:lumOff val="0"/>
            <a:alphaOff val="0"/>
          </a:schemeClr>
        </a:solidFill>
        <a:ln w="19050" cap="flat" cmpd="sng" algn="ctr">
          <a:noFill/>
          <a:prstDash val="solid"/>
          <a:miter lim="800000"/>
        </a:ln>
        <a:effectLst/>
      </dsp:spPr>
      <dsp:style>
        <a:lnRef idx="2">
          <a:scrgbClr r="0" g="0" b="0"/>
        </a:lnRef>
        <a:fillRef idx="1">
          <a:scrgbClr r="0" g="0" b="0"/>
        </a:fillRef>
        <a:effectRef idx="0">
          <a:scrgbClr r="0" g="0" b="0"/>
        </a:effectRef>
        <a:fontRef idx="minor"/>
      </dsp:style>
    </dsp:sp>
    <dsp:sp modelId="{8DBD15D0-4725-4EBE-9AAD-0148A0AFAF45}">
      <dsp:nvSpPr>
        <dsp:cNvPr id="0" name=""/>
        <dsp:cNvSpPr/>
      </dsp:nvSpPr>
      <dsp:spPr>
        <a:xfrm>
          <a:off x="444151" y="855332"/>
          <a:ext cx="4536472" cy="12410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95250" rIns="95250" bIns="142875" numCol="1" spcCol="1270" anchor="t" anchorCtr="0">
          <a:noAutofit/>
        </a:bodyPr>
        <a:lstStyle/>
        <a:p>
          <a:pPr marL="0" lvl="0" indent="0" algn="l" defTabSz="666750">
            <a:lnSpc>
              <a:spcPct val="90000"/>
            </a:lnSpc>
            <a:spcBef>
              <a:spcPct val="0"/>
            </a:spcBef>
            <a:spcAft>
              <a:spcPct val="35000"/>
            </a:spcAft>
            <a:buNone/>
          </a:pPr>
          <a:r>
            <a:rPr lang="en-US" sz="1500" kern="1200"/>
            <a:t>Amplify Student Voices</a:t>
          </a:r>
        </a:p>
      </dsp:txBody>
      <dsp:txXfrm>
        <a:off x="444151" y="855332"/>
        <a:ext cx="4536472" cy="1241070"/>
      </dsp:txXfrm>
    </dsp:sp>
    <dsp:sp modelId="{36C6BC99-13F4-4683-8E30-E6240D16DFBD}">
      <dsp:nvSpPr>
        <dsp:cNvPr id="0" name=""/>
        <dsp:cNvSpPr/>
      </dsp:nvSpPr>
      <dsp:spPr>
        <a:xfrm>
          <a:off x="444151" y="419280"/>
          <a:ext cx="4536472" cy="4360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27000" bIns="0" numCol="1" spcCol="1270" anchor="ctr" anchorCtr="0">
          <a:noAutofit/>
        </a:bodyPr>
        <a:lstStyle/>
        <a:p>
          <a:pPr marL="0" lvl="0" indent="0" algn="l" defTabSz="889000">
            <a:lnSpc>
              <a:spcPct val="90000"/>
            </a:lnSpc>
            <a:spcBef>
              <a:spcPct val="0"/>
            </a:spcBef>
            <a:spcAft>
              <a:spcPct val="35000"/>
            </a:spcAft>
            <a:buNone/>
            <a:defRPr b="1"/>
          </a:pPr>
          <a:r>
            <a:rPr lang="en-US" sz="2000" kern="1200"/>
            <a:t>5 Oct.</a:t>
          </a:r>
        </a:p>
      </dsp:txBody>
      <dsp:txXfrm>
        <a:off x="444151" y="419280"/>
        <a:ext cx="4536472" cy="436051"/>
      </dsp:txXfrm>
    </dsp:sp>
    <dsp:sp modelId="{4FE2A7CE-C769-4BA9-8CB6-DFA1A9DD537D}">
      <dsp:nvSpPr>
        <dsp:cNvPr id="0" name=""/>
        <dsp:cNvSpPr/>
      </dsp:nvSpPr>
      <dsp:spPr>
        <a:xfrm>
          <a:off x="226125" y="855332"/>
          <a:ext cx="0" cy="1241070"/>
        </a:xfrm>
        <a:prstGeom prst="line">
          <a:avLst/>
        </a:prstGeom>
        <a:noFill/>
        <a:ln w="12700" cap="flat" cmpd="sng" algn="ctr">
          <a:solidFill>
            <a:schemeClr val="accent2">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B447B1CE-707D-410F-80E1-D121EE43EC65}">
      <dsp:nvSpPr>
        <dsp:cNvPr id="0" name=""/>
        <dsp:cNvSpPr/>
      </dsp:nvSpPr>
      <dsp:spPr>
        <a:xfrm>
          <a:off x="186100" y="2057157"/>
          <a:ext cx="78489" cy="78489"/>
        </a:xfrm>
        <a:prstGeom prst="ellipse">
          <a:avLst/>
        </a:prstGeom>
        <a:solidFill>
          <a:schemeClr val="accent2">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0189DA3-720D-4388-901C-5A5C4BFFFACF}">
      <dsp:nvSpPr>
        <dsp:cNvPr id="0" name=""/>
        <dsp:cNvSpPr/>
      </dsp:nvSpPr>
      <dsp:spPr>
        <a:xfrm rot="18900000">
          <a:off x="2794958" y="3401331"/>
          <a:ext cx="308335" cy="308335"/>
        </a:xfrm>
        <a:prstGeom prst="teardrop">
          <a:avLst>
            <a:gd name="adj" fmla="val 115000"/>
          </a:avLst>
        </a:prstGeom>
        <a:solidFill>
          <a:schemeClr val="accent2">
            <a:hueOff val="3221807"/>
            <a:satOff val="-9246"/>
            <a:lumOff val="-14805"/>
            <a:alphaOff val="0"/>
          </a:schemeClr>
        </a:solidFill>
        <a:ln w="19050" cap="flat" cmpd="sng" algn="ctr">
          <a:solidFill>
            <a:schemeClr val="accent2">
              <a:hueOff val="3221807"/>
              <a:satOff val="-9246"/>
              <a:lumOff val="-1480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BCE55F5-3341-419A-9F1E-7D66AB758734}">
      <dsp:nvSpPr>
        <dsp:cNvPr id="0" name=""/>
        <dsp:cNvSpPr/>
      </dsp:nvSpPr>
      <dsp:spPr>
        <a:xfrm>
          <a:off x="2829211" y="3435584"/>
          <a:ext cx="239828" cy="239828"/>
        </a:xfrm>
        <a:prstGeom prst="ellipse">
          <a:avLst/>
        </a:prstGeom>
        <a:solidFill>
          <a:schemeClr val="lt1">
            <a:alpha val="90000"/>
            <a:hueOff val="0"/>
            <a:satOff val="0"/>
            <a:lumOff val="0"/>
            <a:alphaOff val="0"/>
          </a:schemeClr>
        </a:solidFill>
        <a:ln w="19050" cap="flat" cmpd="sng" algn="ctr">
          <a:noFill/>
          <a:prstDash val="solid"/>
          <a:miter lim="800000"/>
        </a:ln>
        <a:effectLst/>
      </dsp:spPr>
      <dsp:style>
        <a:lnRef idx="2">
          <a:scrgbClr r="0" g="0" b="0"/>
        </a:lnRef>
        <a:fillRef idx="1">
          <a:scrgbClr r="0" g="0" b="0"/>
        </a:fillRef>
        <a:effectRef idx="0">
          <a:scrgbClr r="0" g="0" b="0"/>
        </a:effectRef>
        <a:fontRef idx="minor"/>
      </dsp:style>
    </dsp:sp>
    <dsp:sp modelId="{794B6228-FB14-4B7D-8921-9B916CBA954B}">
      <dsp:nvSpPr>
        <dsp:cNvPr id="0" name=""/>
        <dsp:cNvSpPr/>
      </dsp:nvSpPr>
      <dsp:spPr>
        <a:xfrm>
          <a:off x="3167151" y="2096402"/>
          <a:ext cx="4536472" cy="12410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42875" rIns="0" bIns="95250" numCol="1" spcCol="1270" anchor="b" anchorCtr="0">
          <a:noAutofit/>
        </a:bodyPr>
        <a:lstStyle/>
        <a:p>
          <a:pPr marL="0" lvl="0" indent="0" algn="l" defTabSz="666750">
            <a:lnSpc>
              <a:spcPct val="90000"/>
            </a:lnSpc>
            <a:spcBef>
              <a:spcPct val="0"/>
            </a:spcBef>
            <a:spcAft>
              <a:spcPct val="35000"/>
            </a:spcAft>
            <a:buNone/>
          </a:pPr>
          <a:r>
            <a:rPr lang="en-US" sz="1500" kern="1200"/>
            <a:t>Fall Fest – Week of October 14</a:t>
          </a:r>
        </a:p>
      </dsp:txBody>
      <dsp:txXfrm>
        <a:off x="3167151" y="2096402"/>
        <a:ext cx="4536472" cy="1241070"/>
      </dsp:txXfrm>
    </dsp:sp>
    <dsp:sp modelId="{102C140C-6067-4871-890A-B8D0EFF342D3}">
      <dsp:nvSpPr>
        <dsp:cNvPr id="0" name=""/>
        <dsp:cNvSpPr/>
      </dsp:nvSpPr>
      <dsp:spPr>
        <a:xfrm>
          <a:off x="3167151" y="3337472"/>
          <a:ext cx="4536472" cy="4360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27000" bIns="0" numCol="1" spcCol="1270" anchor="ctr" anchorCtr="0">
          <a:noAutofit/>
        </a:bodyPr>
        <a:lstStyle/>
        <a:p>
          <a:pPr marL="0" lvl="0" indent="0" algn="l" defTabSz="889000">
            <a:lnSpc>
              <a:spcPct val="90000"/>
            </a:lnSpc>
            <a:spcBef>
              <a:spcPct val="0"/>
            </a:spcBef>
            <a:spcAft>
              <a:spcPct val="35000"/>
            </a:spcAft>
            <a:buNone/>
            <a:defRPr b="1"/>
          </a:pPr>
          <a:r>
            <a:rPr lang="en-US" sz="2000" kern="1200"/>
            <a:t>14 Oct.</a:t>
          </a:r>
        </a:p>
      </dsp:txBody>
      <dsp:txXfrm>
        <a:off x="3167151" y="3337472"/>
        <a:ext cx="4536472" cy="436051"/>
      </dsp:txXfrm>
    </dsp:sp>
    <dsp:sp modelId="{3AA64C80-232D-480A-81C7-37EE4DE6D434}">
      <dsp:nvSpPr>
        <dsp:cNvPr id="0" name=""/>
        <dsp:cNvSpPr/>
      </dsp:nvSpPr>
      <dsp:spPr>
        <a:xfrm>
          <a:off x="2949125" y="2096402"/>
          <a:ext cx="0" cy="1241070"/>
        </a:xfrm>
        <a:prstGeom prst="line">
          <a:avLst/>
        </a:prstGeom>
        <a:noFill/>
        <a:ln w="12700" cap="flat" cmpd="sng" algn="ctr">
          <a:solidFill>
            <a:schemeClr val="accent2">
              <a:hueOff val="3221807"/>
              <a:satOff val="-9246"/>
              <a:lumOff val="-14805"/>
              <a:alphaOff val="0"/>
            </a:schemeClr>
          </a:solidFill>
          <a:prstDash val="dash"/>
          <a:miter lim="800000"/>
        </a:ln>
        <a:effectLst/>
      </dsp:spPr>
      <dsp:style>
        <a:lnRef idx="1">
          <a:scrgbClr r="0" g="0" b="0"/>
        </a:lnRef>
        <a:fillRef idx="0">
          <a:scrgbClr r="0" g="0" b="0"/>
        </a:fillRef>
        <a:effectRef idx="0">
          <a:scrgbClr r="0" g="0" b="0"/>
        </a:effectRef>
        <a:fontRef idx="minor"/>
      </dsp:style>
    </dsp:sp>
    <dsp:sp modelId="{E495C6CC-C8F2-439A-B28A-AC7922629AE6}">
      <dsp:nvSpPr>
        <dsp:cNvPr id="0" name=""/>
        <dsp:cNvSpPr/>
      </dsp:nvSpPr>
      <dsp:spPr>
        <a:xfrm>
          <a:off x="2909100" y="2057157"/>
          <a:ext cx="78489" cy="78489"/>
        </a:xfrm>
        <a:prstGeom prst="ellipse">
          <a:avLst/>
        </a:prstGeom>
        <a:solidFill>
          <a:schemeClr val="accent2">
            <a:hueOff val="3221807"/>
            <a:satOff val="-9246"/>
            <a:lumOff val="-14805"/>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0E6183E-DA6E-4A8F-98DE-1B4FE2ED9B93}">
      <dsp:nvSpPr>
        <dsp:cNvPr id="0" name=""/>
        <dsp:cNvSpPr/>
      </dsp:nvSpPr>
      <dsp:spPr>
        <a:xfrm rot="8100000">
          <a:off x="5517958" y="483138"/>
          <a:ext cx="308335" cy="308335"/>
        </a:xfrm>
        <a:prstGeom prst="teardrop">
          <a:avLst>
            <a:gd name="adj" fmla="val 115000"/>
          </a:avLst>
        </a:prstGeom>
        <a:solidFill>
          <a:schemeClr val="accent2">
            <a:hueOff val="6443614"/>
            <a:satOff val="-18493"/>
            <a:lumOff val="-29609"/>
            <a:alphaOff val="0"/>
          </a:schemeClr>
        </a:solidFill>
        <a:ln w="19050" cap="flat" cmpd="sng" algn="ctr">
          <a:solidFill>
            <a:schemeClr val="accent2">
              <a:hueOff val="6443614"/>
              <a:satOff val="-18493"/>
              <a:lumOff val="-29609"/>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29B93D8-FAB3-4F46-9E56-339DCE6412BE}">
      <dsp:nvSpPr>
        <dsp:cNvPr id="0" name=""/>
        <dsp:cNvSpPr/>
      </dsp:nvSpPr>
      <dsp:spPr>
        <a:xfrm>
          <a:off x="5552211" y="517392"/>
          <a:ext cx="239828" cy="239828"/>
        </a:xfrm>
        <a:prstGeom prst="ellipse">
          <a:avLst/>
        </a:prstGeom>
        <a:solidFill>
          <a:schemeClr val="lt1">
            <a:alpha val="90000"/>
            <a:hueOff val="0"/>
            <a:satOff val="0"/>
            <a:lumOff val="0"/>
            <a:alphaOff val="0"/>
          </a:schemeClr>
        </a:solidFill>
        <a:ln w="19050" cap="flat" cmpd="sng" algn="ctr">
          <a:noFill/>
          <a:prstDash val="solid"/>
          <a:miter lim="800000"/>
        </a:ln>
        <a:effectLst/>
      </dsp:spPr>
      <dsp:style>
        <a:lnRef idx="2">
          <a:scrgbClr r="0" g="0" b="0"/>
        </a:lnRef>
        <a:fillRef idx="1">
          <a:scrgbClr r="0" g="0" b="0"/>
        </a:fillRef>
        <a:effectRef idx="0">
          <a:scrgbClr r="0" g="0" b="0"/>
        </a:effectRef>
        <a:fontRef idx="minor"/>
      </dsp:style>
    </dsp:sp>
    <dsp:sp modelId="{E778AD56-10E1-4B58-B57D-A1FCC3A1E78F}">
      <dsp:nvSpPr>
        <dsp:cNvPr id="0" name=""/>
        <dsp:cNvSpPr/>
      </dsp:nvSpPr>
      <dsp:spPr>
        <a:xfrm>
          <a:off x="5890151" y="855332"/>
          <a:ext cx="4536472" cy="12410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95250" rIns="95250" bIns="142875" numCol="1" spcCol="1270" anchor="t" anchorCtr="0">
          <a:noAutofit/>
        </a:bodyPr>
        <a:lstStyle/>
        <a:p>
          <a:pPr marL="0" lvl="0" indent="0" algn="l" defTabSz="666750">
            <a:lnSpc>
              <a:spcPct val="90000"/>
            </a:lnSpc>
            <a:spcBef>
              <a:spcPct val="0"/>
            </a:spcBef>
            <a:spcAft>
              <a:spcPct val="35000"/>
            </a:spcAft>
            <a:buNone/>
          </a:pPr>
          <a:r>
            <a:rPr lang="en-US" sz="1500" kern="1200"/>
            <a:t>Giving Tuesday – December 3-4</a:t>
          </a:r>
        </a:p>
      </dsp:txBody>
      <dsp:txXfrm>
        <a:off x="5890151" y="855332"/>
        <a:ext cx="4536472" cy="1241070"/>
      </dsp:txXfrm>
    </dsp:sp>
    <dsp:sp modelId="{1EAE2F88-E3D1-4C87-87F5-BDE7FACC40B9}">
      <dsp:nvSpPr>
        <dsp:cNvPr id="0" name=""/>
        <dsp:cNvSpPr/>
      </dsp:nvSpPr>
      <dsp:spPr>
        <a:xfrm>
          <a:off x="5890151" y="419280"/>
          <a:ext cx="4536472" cy="4360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27000" bIns="0" numCol="1" spcCol="1270" anchor="ctr" anchorCtr="0">
          <a:noAutofit/>
        </a:bodyPr>
        <a:lstStyle/>
        <a:p>
          <a:pPr marL="0" lvl="0" indent="0" algn="l" defTabSz="889000">
            <a:lnSpc>
              <a:spcPct val="90000"/>
            </a:lnSpc>
            <a:spcBef>
              <a:spcPct val="0"/>
            </a:spcBef>
            <a:spcAft>
              <a:spcPct val="35000"/>
            </a:spcAft>
            <a:buNone/>
            <a:defRPr b="1"/>
          </a:pPr>
          <a:r>
            <a:rPr lang="en-US" sz="2000" kern="1200"/>
            <a:t>Tue. – 3 Dec.</a:t>
          </a:r>
        </a:p>
      </dsp:txBody>
      <dsp:txXfrm>
        <a:off x="5890151" y="419280"/>
        <a:ext cx="4536472" cy="436051"/>
      </dsp:txXfrm>
    </dsp:sp>
    <dsp:sp modelId="{4E5C8CE3-3502-4858-A420-4BA5AF0F0DB0}">
      <dsp:nvSpPr>
        <dsp:cNvPr id="0" name=""/>
        <dsp:cNvSpPr/>
      </dsp:nvSpPr>
      <dsp:spPr>
        <a:xfrm>
          <a:off x="5672126" y="855332"/>
          <a:ext cx="0" cy="1241070"/>
        </a:xfrm>
        <a:prstGeom prst="line">
          <a:avLst/>
        </a:prstGeom>
        <a:noFill/>
        <a:ln w="12700" cap="flat" cmpd="sng" algn="ctr">
          <a:solidFill>
            <a:schemeClr val="accent2">
              <a:hueOff val="6443614"/>
              <a:satOff val="-18493"/>
              <a:lumOff val="-29609"/>
              <a:alphaOff val="0"/>
            </a:schemeClr>
          </a:solidFill>
          <a:prstDash val="dash"/>
          <a:miter lim="800000"/>
        </a:ln>
        <a:effectLst/>
      </dsp:spPr>
      <dsp:style>
        <a:lnRef idx="1">
          <a:scrgbClr r="0" g="0" b="0"/>
        </a:lnRef>
        <a:fillRef idx="0">
          <a:scrgbClr r="0" g="0" b="0"/>
        </a:fillRef>
        <a:effectRef idx="0">
          <a:scrgbClr r="0" g="0" b="0"/>
        </a:effectRef>
        <a:fontRef idx="minor"/>
      </dsp:style>
    </dsp:sp>
    <dsp:sp modelId="{3B45482C-6113-4B0F-A045-5581E9E2829B}">
      <dsp:nvSpPr>
        <dsp:cNvPr id="0" name=""/>
        <dsp:cNvSpPr/>
      </dsp:nvSpPr>
      <dsp:spPr>
        <a:xfrm>
          <a:off x="5632101" y="2057157"/>
          <a:ext cx="78489" cy="78489"/>
        </a:xfrm>
        <a:prstGeom prst="ellipse">
          <a:avLst/>
        </a:prstGeom>
        <a:solidFill>
          <a:schemeClr val="accent2">
            <a:hueOff val="6443614"/>
            <a:satOff val="-18493"/>
            <a:lumOff val="-29609"/>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18/5/layout/IconLeafLabelList">
  <dgm:title val="Icon Leaf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round2DiagRect" r:blip="">
            <dgm:adjLst/>
            <dgm:extLst>
              <a:ext uri="{B698B0E9-8C71-41B9-8309-B3DCBF30829C}">
                <dgm1612:spPr xmlns:dgm1612="http://schemas.microsoft.com/office/drawing/2016/12/diagram">
                  <a:prstGeom prst="round2DiagRect">
                    <a:avLst>
                      <a:gd name="adj1" fmla="val 29727"/>
                      <a:gd name="adj2" fmla="val 0"/>
                    </a:avLst>
                  </a:prstGeom>
                </dgm1612:spPr>
              </a:ext>
            </dgm:ext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17/3/layout/DropPinTimeline">
  <dgm:title val="Drop Pin Timeline"/>
  <dgm:desc val="Use to show a list of events in chronological order. An invisible box next to the pin contains the date and the description is immediately below. It can display a medium amount of text and medium length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
    <dgm:varLst>
      <dgm:chMax/>
      <dgm:chPref/>
      <dgm:animLvl val="lvl"/>
    </dgm:varLst>
    <dgm:alg type="composite"/>
    <dgm:shape xmlns:r="http://schemas.openxmlformats.org/officeDocument/2006/relationships" r:blip="">
      <dgm:adjLst/>
    </dgm:shape>
    <dgm:constrLst>
      <dgm:constr type="w" for="ch" forName="divider" refType="w"/>
      <dgm:constr type="h" for="ch" forName="divider"/>
      <dgm:constr type="ctrY" for="ch" forName="divider" refType="h" fact="0.5"/>
      <dgm:constr type="l" for="ch" forName="divider"/>
      <dgm:constr type="w" for="ch" forName="nodes" refType="w"/>
      <dgm:constr type="h" for="ch" forName="nodes" refType="h" fact="0.8"/>
      <dgm:constr type="ctrY" for="ch" forName="nodes" refType="h" fact="0.5"/>
    </dgm:constrLst>
    <dgm:layoutNode name="divider" styleLbl="fgAcc1">
      <dgm:alg type="sp"/>
      <dgm:choose name="ArrowShape">
        <dgm:if name="ArrowShapeLTR" func="var" arg="dir" op="equ" val="norm">
          <dgm:shape xmlns:r="http://schemas.openxmlformats.org/officeDocument/2006/relationships" type="line" r:blip="" zOrderOff="-1">
            <dgm:adjLst/>
            <dgm:extLst>
              <a:ext uri="{B698B0E9-8C71-41B9-8309-B3DCBF30829C}">
                <dgm1612:spPr xmlns:dgm1612="http://schemas.microsoft.com/office/drawing/2016/12/diagram">
                  <a:ln w="19050">
                    <a:solidFill>
                      <a:srgbClr val="000000"/>
                    </a:solidFill>
                    <a:tailEnd type="triangle" w="lg" len="lg"/>
                  </a:ln>
                </dgm1612:spPr>
              </a:ext>
            </dgm:extLst>
          </dgm:shape>
        </dgm:if>
        <dgm:else name="ArrowShapeRTL">
          <dgm:shape xmlns:r="http://schemas.openxmlformats.org/officeDocument/2006/relationships" type="line" r:blip="" zOrderOff="-1">
            <dgm:adjLst/>
            <dgm:extLst>
              <a:ext uri="{B698B0E9-8C71-41B9-8309-B3DCBF30829C}">
                <dgm1612:spPr xmlns:dgm1612="http://schemas.microsoft.com/office/drawing/2016/12/diagram">
                  <a:ln>
                    <a:solidFill>
                      <a:srgbClr val="000000"/>
                    </a:solidFill>
                    <a:headEnd type="triangle" w="lg" len="lg"/>
                  </a:ln>
                </dgm1612:spPr>
              </a:ext>
            </dgm:extLst>
          </dgm:shape>
        </dgm:else>
      </dgm:choose>
      <dgm:presOf/>
      <dgm:constrLst/>
      <dgm:ruleLst/>
    </dgm:layoutNode>
    <dgm:layoutNode name="nodes">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onstrLst>
        <dgm:constr type="primFontSz" for="des" forName="L1TextContainer" val="20"/>
        <dgm:constr type="primFontSz" for="des" forName="L2TextContainer" refType="primFontSz" refFor="des" refForName="L1TextContainer" op="equ" fact="0.75"/>
        <dgm:constr type="w" for="ch" forName="composite" refType="w"/>
        <dgm:constr type="h" for="ch" forName="composite" refType="h"/>
        <dgm:constr type="w" for="ch" forName="spaceBetweenRectangles" refType="w" refFor="ch" refForName="composite" fact="-0.5"/>
        <dgm:constr type="w" for="ch" ptType="sibTrans" op="equ"/>
        <dgm:constr type="primFontSz" for="des" forName="L1TextContainer" op="equ"/>
        <dgm:constr type="primFontSz" for="des" forName="L2TextContainer" op="equ"/>
        <dgm:constr type="primFontSz" for="des" forName="L1TextContainer1" val="20"/>
        <dgm:constr type="primFontSz" for="des" forName="L2TextContainer1" refType="primFontSz" refFor="des" refForName="L1TextContainer1" op="equ" fact="0.75"/>
        <dgm:constr type="w" for="ch" forName="composite1" refType="w"/>
        <dgm:constr type="h" for="ch" forName="composite1" refType="h"/>
        <dgm:constr type="w" for="ch" forName="spaceBetweenRectangles1" refType="w" refFor="ch" refForName="composite1" fact="0.28"/>
        <dgm:constr type="primFontSz" for="des" forName="L1TextContainer1" op="equ"/>
        <dgm:constr type="primFontSz" for="des" forName="L2TextContainer1" op="equ"/>
      </dgm:constrLst>
      <dgm:choose name="LayoutBasedOnCountOfNodes">
        <dgm:if name="LessThanOrEqualToTwoNodes" axis="ch" ptType="node" func="cnt" op="lte" val="2">
          <dgm:forEach name="nodesForEach1" axis="ch" ptType="node">
            <dgm:layoutNode name="composite1">
              <dgm:alg type="composite"/>
              <dgm:shape xmlns:r="http://schemas.openxmlformats.org/officeDocument/2006/relationships" r:blip="">
                <dgm:adjLst/>
              </dgm:shape>
              <dgm:choose name="CaseForLayoutDirection1">
                <dgm:if name="CaseForLayoutDirectionLTR1" func="var" arg="dir" op="equ" val="norm">
                  <dgm:choose name="CaseForPlacingNodesAboveAndBelowDividerLTR1">
                    <dgm:if name="CaseForPlacingNodeAboveDividerLTR1" axis="self" ptType="node" func="posOdd" op="equ" va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t" for="ch" forName="DropPinPlaceHolder1" refType="h" fact="0"/>
                        <dgm:constr type="l" for="ch" forName="DropPinPlaceHolder1" refType="w" fact="0"/>
                        <dgm:constr type="w" for="ch" forName="L2TextContainer1" refType="w" fact="0.83"/>
                        <dgm:constr type="l" for="ch" forName="L2TextContainer1" refType="r" refFor="ch" refForName="DropPinPlaceHolder1"/>
                        <dgm:constr type="t" for="ch" forName="L2TextContainer1" refType="b" refFor="ch" refForName="DropPinPlaceHolder1"/>
                        <dgm:constr type="b"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b" for="ch" forName="ConnectLine1" refType="h" fact="0.5"/>
                        <dgm:constr type="t" for="ch" forName="ConnectLine1" refType="b" refFor="ch" refForName="DropPinPlaceHolder1"/>
                        <dgm:constr type="w" for="ch" forName="EmptyPlaceHolder1" refType="w"/>
                        <dgm:constr type="h" for="ch" forName="EmptyPlaceHolder1" refType="h" fact="0.5"/>
                        <dgm:constr type="t" for="ch" forName="EmptyPlaceHolder1" refType="h" fact="0.5"/>
                      </dgm:constrLst>
                    </dgm:if>
                    <dgm:else name="CaseForPlacingNodeBelowDividerLTR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b" for="ch" forName="DropPinPlaceHolder1" refType="h"/>
                        <dgm:constr type="l" for="ch" forName="DropPinPlaceHolder1" refType="w" fact="0"/>
                        <dgm:constr type="w" for="ch" forName="L2TextContainer1" refType="w" fact="0.83"/>
                        <dgm:constr type="l" for="ch" forName="L2TextContainer1" refType="r" refFor="ch" refForName="DropPinPlaceHolder1"/>
                        <dgm:constr type="b" for="ch" forName="L2TextContainer1" refType="t" refFor="ch" refForName="DropPinPlaceHolder1"/>
                        <dgm:constr type="t"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t" for="ch" forName="ConnectLine1" refType="h" fact="0.5"/>
                        <dgm:constr type="b" for="ch" forName="ConnectLine1" refType="t" refFor="ch" refForName="DropPinPlaceHolder1"/>
                        <dgm:constr type="w" for="ch" forName="EmptyPlaceHolder1" refType="w"/>
                        <dgm:constr type="h" for="ch" forName="EmptyPlaceHolder1" refType="h" fact="0.5"/>
                        <dgm:constr type="t" for="ch" forName="EmptyPlaceHolder1" refType="h" fact="0"/>
                      </dgm:constrLst>
                    </dgm:else>
                  </dgm:choose>
                </dgm:if>
                <dgm:else name="CaseForLayoutDirectionRTL1">
                  <dgm:choose name="CaseForPlacingNodesAboveAndBelowDividerRTL1">
                    <dgm:if name="CaseForPlacingNodeAboveDividerRTL1" axis="self" ptType="node" func="posOdd" op="equ" va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t" for="ch" forName="DropPinPlaceHolder1" refType="h" fact="0"/>
                        <dgm:constr type="l" for="ch" forName="DropPinPlaceHolder1" refType="w" fact="0"/>
                        <dgm:constr type="w" for="ch" forName="L2TextContainer1" refType="w" fact="0.83"/>
                        <dgm:constr type="l" for="ch" forName="L2TextContainer1" refType="r" refFor="ch" refForName="DropPinPlaceHolder1"/>
                        <dgm:constr type="t" for="ch" forName="L2TextContainer1" refType="b" refFor="ch" refForName="DropPinPlaceHolder1"/>
                        <dgm:constr type="b"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b" for="ch" forName="ConnectLine1" refType="h" fact="0.5"/>
                        <dgm:constr type="t" for="ch" forName="ConnectLine1" refType="b" refFor="ch" refForName="DropPinPlaceHolder1"/>
                        <dgm:constr type="w" for="ch" forName="EmptyPlaceHolder1" refType="w"/>
                        <dgm:constr type="h" for="ch" forName="EmptyPlaceHolder1" refType="h" fact="0.5"/>
                        <dgm:constr type="t" for="ch" forName="EmptyPlaceHolder1" refType="h" fact="0.5"/>
                      </dgm:constrLst>
                    </dgm:if>
                    <dgm:else name="CaseForPlacingNodeBelowDividerRT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b" for="ch" forName="DropPinPlaceHolder1" refType="h"/>
                        <dgm:constr type="l" for="ch" forName="DropPinPlaceHolder1" refType="w" fact="0"/>
                        <dgm:constr type="w" for="ch" forName="L2TextContainer1" refType="w" fact="0.83"/>
                        <dgm:constr type="l" for="ch" forName="L2TextContainer1" refType="r" refFor="ch" refForName="DropPinPlaceHolder1"/>
                        <dgm:constr type="b" for="ch" forName="L2TextContainer1" refType="t" refFor="ch" refForName="DropPinPlaceHolder1"/>
                        <dgm:constr type="t"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t" for="ch" forName="ConnectLine1" refType="h" fact="0.5"/>
                        <dgm:constr type="b" for="ch" forName="ConnectLine1" refType="t" refFor="ch" refForName="DropPinPlaceHolder1"/>
                        <dgm:constr type="w" for="ch" forName="EmptyPlaceHolder1" refType="w"/>
                        <dgm:constr type="h" for="ch" forName="EmptyPlaceHolder1" refType="h" fact="0.5"/>
                        <dgm:constr type="t" for="ch" forName="EmptyPlaceHolder1" refType="h" fact="0"/>
                      </dgm:constrLst>
                    </dgm:else>
                  </dgm:choose>
                </dgm:else>
              </dgm:choose>
              <dgm:layoutNode name="ConnectorPoint1" styleLbl="lnNode1" moveWith="ConnectLine1">
                <dgm:alg type="sp"/>
                <dgm:shape xmlns:r="http://schemas.openxmlformats.org/officeDocument/2006/relationships" type="ellipse" r:blip="" zOrderOff="10">
                  <dgm:adjLst/>
                </dgm:shape>
                <dgm:presOf/>
                <dgm:constrLst>
                  <dgm:constr type="w" refType="h" op="equ"/>
                </dgm:constrLst>
              </dgm:layoutNode>
              <dgm:layoutNode name="DropPinPlaceHolder1">
                <dgm:alg type="composite"/>
                <dgm:shape xmlns:r="http://schemas.openxmlformats.org/officeDocument/2006/relationships" r:blip="">
                  <dgm:adjLst/>
                </dgm:shape>
                <dgm:constrLst>
                  <dgm:constr type="w" for="ch" forName="DropPin1" refType="w"/>
                  <dgm:constr type="h" for="ch" forName="DropPin1" refType="h"/>
                  <dgm:constr type="ctrX" for="ch" forName="DropPin1" refType="w" fact="0.5"/>
                  <dgm:constr type="ctrY" for="ch" forName="DropPin1" refType="h" fact="0.5"/>
                  <dgm:constr type="w" for="ch" forName="Ellipse1" refType="w" refFor="ch" refForName="DropPin1" fact="0.55"/>
                  <dgm:constr type="h" for="ch" forName="Ellipse1" refType="w" refFor="ch" refForName="DropPin1" fact="0.55"/>
                  <dgm:constr type="ctrX" for="ch" forName="Ellipse1" refType="ctrX" refFor="ch" refForName="DropPin1"/>
                  <dgm:constr type="ctrY" for="ch" forName="Ellipse1" refType="ctrY" refFor="ch" refForName="DropPin1"/>
                </dgm:constrLst>
                <dgm:layoutNode name="DropPin1" styleLbl="alignNode1">
                  <dgm:alg type="sp"/>
                  <dgm:choose name="CaseForPlacingTearDropAboveAndBelowDivider1">
                    <dgm:if name="CaseForPlacingTearDropAboveDivider1" axis="self" ptType="node" func="posOdd" op="equ" val="1">
                      <dgm:shape xmlns:r="http://schemas.openxmlformats.org/officeDocument/2006/relationships" rot="135" type="teardrop" r:blip="">
                        <dgm:adjLst>
                          <dgm:adj idx="1" val="1.15"/>
                        </dgm:adjLst>
                      </dgm:shape>
                    </dgm:if>
                    <dgm:else name="CaseForPlacingTearDropBelowDivider1">
                      <dgm:shape xmlns:r="http://schemas.openxmlformats.org/officeDocument/2006/relationships" rot="-45" type="teardrop" r:blip="">
                        <dgm:adjLst>
                          <dgm:adj idx="1" val="1.15"/>
                        </dgm:adjLst>
                      </dgm:shape>
                    </dgm:else>
                  </dgm:choose>
                  <dgm:presOf/>
                  <dgm:constrLst/>
                </dgm:layoutNode>
                <dgm:layoutNode name="Ellipse1" styleLbl="fgAcc1" moveWith="DropPin1">
                  <dgm:alg type="sp"/>
                  <dgm:shape xmlns:r="http://schemas.openxmlformats.org/officeDocument/2006/relationships" type="ellipse" r:blip="">
                    <dgm:adjLst/>
                    <dgm:extLst>
                      <a:ext uri="{B698B0E9-8C71-41B9-8309-B3DCBF30829C}">
                        <dgm1612:spPr xmlns:dgm1612="http://schemas.microsoft.com/office/drawing/2016/12/diagram">
                          <a:ln>
                            <a:noFill/>
                          </a:ln>
                        </dgm1612:spPr>
                      </a:ext>
                    </dgm:extLst>
                  </dgm:shape>
                  <dgm:presOf/>
                  <dgm:constrLst/>
                </dgm:layoutNode>
              </dgm:layoutNode>
              <dgm:layoutNode name="L2TextContainer1" styleLbl="revTx" moveWith="L1TextContainer">
                <dgm:varLst>
                  <dgm:bulletEnabled val="1"/>
                </dgm:varLst>
                <dgm:choose name="casesForTxtDirLogic1">
                  <dgm:if name="Name771" axis="self" ptType="node" func="posOdd" op="equ" val="1">
                    <dgm:alg type="tx">
                      <dgm:param type="txAnchorVert" val="t"/>
                      <dgm:param type="parTxLTRAlign" val="l"/>
                      <dgm:param type="parTxRTLAlign" val="l"/>
                      <dgm:param type="txAnchorVertCh" val="t"/>
                      <dgm:param type="shpTxRTLAlignCh" val="l"/>
                      <dgm:param type="shpTxLTRAlignCh" val="l"/>
                    </dgm:alg>
                    <dgm:constrLst>
                      <dgm:constr type="lMarg"/>
                      <dgm:constr type="rMarg"/>
                      <dgm:constr type="tMarg" refType="primFontSz" fact="0.5"/>
                      <dgm:constr type="bMarg" refType="primFontSz" fact="0.75"/>
                    </dgm:constrLst>
                  </dgm:if>
                  <dgm:else name="Name881">
                    <dgm:alg type="tx">
                      <dgm:param type="txAnchorVert" val="b"/>
                      <dgm:param type="parTxLTRAlign" val="l"/>
                      <dgm:param type="parTxRTLAlign" val="l"/>
                      <dgm:param type="txAnchorVertCh" val="b"/>
                      <dgm:param type="shpTxRTLAlignCh" val="l"/>
                      <dgm:param type="shpTxLTRAlignCh" val="l"/>
                    </dgm:alg>
                    <dgm:constrLst>
                      <dgm:constr type="lMarg"/>
                      <dgm:constr type="rMarg" refType="primFontSz" fact="0.5"/>
                      <dgm:constr type="tMarg" refType="primFontSz" fact="0.75"/>
                      <dgm:constr type="bMarg" refType="primFontSz" fact="0.5"/>
                    </dgm:constrLst>
                  </dgm:else>
                </dgm:choose>
                <dgm:shape xmlns:r="http://schemas.openxmlformats.org/officeDocument/2006/relationships" type="rect" r:blip="">
                  <dgm:adjLst/>
                </dgm:shape>
                <dgm:presOf axis="des" ptType="node"/>
                <dgm:ruleLst>
                  <dgm:rule type="primFontSz" val="11" fact="NaN" max="NaN"/>
                </dgm:ruleLst>
              </dgm:layoutNode>
              <dgm:layoutNode name="L1TextContainer1" styleLbl="revTx">
                <dgm:varLst>
                  <dgm:chMax val="1"/>
                  <dgm:chPref val="1"/>
                  <dgm:bulletEnabled val="1"/>
                </dgm:varLst>
                <dgm:alg type="tx">
                  <dgm:param type="txAnchorVert" val="mid"/>
                  <dgm:param type="parTxLTRAlign" val="l"/>
                  <dgm:param type="parTxRTLAlign" val="l"/>
                </dgm:alg>
                <dgm:shape xmlns:r="http://schemas.openxmlformats.org/officeDocument/2006/relationships" type="rect" r:blip="">
                  <dgm:adjLst/>
                </dgm:shape>
                <dgm:presOf axis="self"/>
                <dgm:constrLst>
                  <dgm:constr type="lMarg"/>
                  <dgm:constr type="rMarg" refType="primFontSz" fact="0.5"/>
                  <dgm:constr type="tMarg"/>
                  <dgm:constr type="bMarg"/>
                </dgm:constrLst>
                <dgm:ruleLst>
                  <dgm:rule type="primFontSz" val="13" fact="NaN" max="NaN"/>
                </dgm:ruleLst>
              </dgm:layoutNode>
              <dgm:layoutNode name="ConnectLine1" styleLbl="sibTrans1D1">
                <dgm:alg type="sp"/>
                <dgm:shape xmlns:r="http://schemas.openxmlformats.org/officeDocument/2006/relationships" type="line" r:blip="">
                  <dgm:adjLst/>
                  <dgm:extLst>
                    <a:ext uri="{B698B0E9-8C71-41B9-8309-B3DCBF30829C}">
                      <dgm1612:spPr xmlns:dgm1612="http://schemas.microsoft.com/office/drawing/2016/12/diagram">
                        <a:ln w="12700">
                          <a:prstDash val="dash"/>
                        </a:ln>
                      </dgm1612:spPr>
                    </a:ext>
                  </dgm:extLst>
                </dgm:shape>
                <dgm:presOf/>
                <dgm:constrLst/>
              </dgm:layoutNode>
              <dgm:layoutNode name="EmptyPlaceHolder1">
                <dgm:alg type="sp"/>
                <dgm:shape xmlns:r="http://schemas.openxmlformats.org/officeDocument/2006/relationships" r:blip="">
                  <dgm:adjLst/>
                </dgm:shape>
                <dgm:presOf/>
                <dgm:constrLst/>
              </dgm:layoutNode>
            </dgm:layoutNode>
            <dgm:forEach name="Name281" axis="followSib" ptType="sibTrans" cnt="1">
              <dgm:layoutNode name="spaceBetweenRectangles1">
                <dgm:alg type="sp"/>
                <dgm:shape xmlns:r="http://schemas.openxmlformats.org/officeDocument/2006/relationships" r:blip="">
                  <dgm:adjLst/>
                </dgm:shape>
                <dgm:presOf/>
                <dgm:constrLst/>
                <dgm:ruleLst/>
              </dgm:layoutNode>
            </dgm:forEach>
          </dgm:forEach>
        </dgm:if>
        <dgm:else name="MoreThanTwoNodes">
          <dgm:forEach name="nodesForEach" axis="ch" ptType="node">
            <dgm:layoutNode name="composite">
              <dgm:alg type="composite"/>
              <dgm:shape xmlns:r="http://schemas.openxmlformats.org/officeDocument/2006/relationships" r:blip="">
                <dgm:adjLst/>
              </dgm:shape>
              <dgm:choose name="CaseForLayoutDirection">
                <dgm:if name="CaseForLayoutDirectionLTR" func="var" arg="dir" op="equ" val="norm">
                  <dgm:choose name="CaseForPlacingNodesAboveAndBelowDividerLTR">
                    <dgm:if name="CaseForPlacingNodeAboveDividerLTR" axis="self" ptType="node" func="posOdd" op="equ" val="1">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ConnectLine"/>
                        <dgm:constr type="ctrY" for="ch" forName="ConnectorPoint" refType="h" fact="0.5"/>
                        <dgm:constr type="w" for="ch" forName="DropPinPlaceHolder" refType="h" fact="0.13"/>
                        <dgm:constr type="h" for="ch" forName="DropPinPlaceHolder" refType="h" fact="0.13"/>
                        <dgm:constr type="t" for="ch" forName="DropPinPlaceHolder" refType="h" fact="0"/>
                        <dgm:constr type="l" for="ch" forName="DropPinPlaceHolder" refType="w" fact="0"/>
                        <dgm:constr type="w" for="ch" forName="L2TextContainer" refType="w" fact="0.83"/>
                        <dgm:constr type="l" for="ch" forName="L2TextContainer" refType="r" refFor="ch" refForName="DropPinPlaceHolder"/>
                        <dgm:constr type="t" for="ch" forName="L2TextContainer" refType="b" refFor="ch" refForName="DropPinPlaceHolder"/>
                        <dgm:constr type="b"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b" for="ch" forName="ConnectLine" refType="h" fact="0.5"/>
                        <dgm:constr type="t" for="ch" forName="ConnectLine" refType="b" refFor="ch" refForName="DropPinPlaceHolder"/>
                        <dgm:constr type="w" for="ch" forName="EmptyPlaceHolder" refType="w"/>
                        <dgm:constr type="h" for="ch" forName="EmptyPlaceHolder" refType="h" fact="0.5"/>
                        <dgm:constr type="t" for="ch" forName="EmptyPlaceHolder" refType="h" fact="0.5"/>
                      </dgm:constrLst>
                    </dgm:if>
                    <dgm:else name="CaseForPlacingNodeBelowDividerLTR">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ConnectLine"/>
                        <dgm:constr type="ctrY" for="ch" forName="ConnectorPoint" refType="h" fact="0.5"/>
                        <dgm:constr type="w" for="ch" forName="DropPinPlaceHolder" refType="h" fact="0.13"/>
                        <dgm:constr type="h" for="ch" forName="DropPinPlaceHolder" refType="h" fact="0.13"/>
                        <dgm:constr type="b" for="ch" forName="DropPinPlaceHolder" refType="h"/>
                        <dgm:constr type="l" for="ch" forName="DropPinPlaceHolder" refType="w" fact="0"/>
                        <dgm:constr type="w" for="ch" forName="L2TextContainer" refType="w" fact="0.83"/>
                        <dgm:constr type="l" for="ch" forName="L2TextContainer" refType="r" refFor="ch" refForName="DropPinPlaceHolder"/>
                        <dgm:constr type="b" for="ch" forName="L2TextContainer" refType="t" refFor="ch" refForName="DropPinPlaceHolder"/>
                        <dgm:constr type="t"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t" for="ch" forName="ConnectLine" refType="h" fact="0.5"/>
                        <dgm:constr type="b" for="ch" forName="ConnectLine" refType="t" refFor="ch" refForName="DropPinPlaceHolder"/>
                        <dgm:constr type="w" for="ch" forName="EmptyPlaceHolder" refType="w"/>
                        <dgm:constr type="h" for="ch" forName="EmptyPlaceHolder" refType="h" fact="0.5"/>
                        <dgm:constr type="t" for="ch" forName="EmptyPlaceHolder" refType="h" fact="0"/>
                      </dgm:constrLst>
                    </dgm:else>
                  </dgm:choose>
                </dgm:if>
                <dgm:else name="CaseForLayoutDirectionRTL">
                  <dgm:choose name="CaseForPlacingNodesAboveAndBelowDividerRTL">
                    <dgm:if name="CaseForPlacingNodeAboveDividerRTL" axis="self" ptType="node" func="posOdd" op="equ" val="1">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DropPinPlaceHolder"/>
                        <dgm:constr type="ctrY" for="ch" forName="ConnectorPoint" refType="h" fact="0.5"/>
                        <dgm:constr type="w" for="ch" forName="DropPinPlaceHolder" refType="h" fact="0.13"/>
                        <dgm:constr type="h" for="ch" forName="DropPinPlaceHolder" refType="h" fact="0.13"/>
                        <dgm:constr type="t" for="ch" forName="DropPinPlaceHolder" refType="h" fact="0"/>
                        <dgm:constr type="l" for="ch" forName="DropPinPlaceHolder" refType="w" fact="0"/>
                        <dgm:constr type="w" for="ch" forName="L2TextContainer" refType="w" fact="0.83"/>
                        <dgm:constr type="l" for="ch" forName="L2TextContainer" refType="r" refFor="ch" refForName="DropPinPlaceHolder"/>
                        <dgm:constr type="t" for="ch" forName="L2TextContainer" refType="b" refFor="ch" refForName="DropPinPlaceHolder"/>
                        <dgm:constr type="b"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b" for="ch" forName="ConnectLine" refType="h" fact="0.5"/>
                        <dgm:constr type="t" for="ch" forName="ConnectLine" refType="b" refFor="ch" refForName="DropPinPlaceHolder"/>
                        <dgm:constr type="w" for="ch" forName="EmptyPlaceHolder" refType="w"/>
                        <dgm:constr type="h" for="ch" forName="EmptyPlaceHolder" refType="h" fact="0.5"/>
                        <dgm:constr type="t" for="ch" forName="EmptyPlaceHolder" refType="h" fact="0.5"/>
                      </dgm:constrLst>
                    </dgm:if>
                    <dgm:else name="CaseForPlacingNodeBelowDividerRTL">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DropPinPlaceHolder"/>
                        <dgm:constr type="ctrY" for="ch" forName="ConnectorPoint" refType="h" fact="0.5"/>
                        <dgm:constr type="w" for="ch" forName="DropPinPlaceHolder" refType="h" fact="0.13"/>
                        <dgm:constr type="h" for="ch" forName="DropPinPlaceHolder" refType="h" fact="0.13"/>
                        <dgm:constr type="b" for="ch" forName="DropPinPlaceHolder" refType="h"/>
                        <dgm:constr type="l" for="ch" forName="DropPinPlaceHolder" refType="w" fact="0"/>
                        <dgm:constr type="w" for="ch" forName="L2TextContainer" refType="w" fact="0.83"/>
                        <dgm:constr type="l" for="ch" forName="L2TextContainer" refType="r" refFor="ch" refForName="DropPinPlaceHolder"/>
                        <dgm:constr type="b" for="ch" forName="L2TextContainer" refType="t" refFor="ch" refForName="DropPinPlaceHolder"/>
                        <dgm:constr type="t"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t" for="ch" forName="ConnectLine" refType="h" fact="0.5"/>
                        <dgm:constr type="b" for="ch" forName="ConnectLine" refType="t" refFor="ch" refForName="DropPinPlaceHolder"/>
                        <dgm:constr type="w" for="ch" forName="EmptyPlaceHolder" refType="w"/>
                        <dgm:constr type="h" for="ch" forName="EmptyPlaceHolder" refType="h" fact="0.5"/>
                        <dgm:constr type="t" for="ch" forName="EmptyPlaceHolder" refType="h" fact="0"/>
                      </dgm:constrLst>
                    </dgm:else>
                  </dgm:choose>
                </dgm:else>
              </dgm:choose>
              <dgm:layoutNode name="ConnectorPoint" styleLbl="lnNode1" moveWith="ConnectLine">
                <dgm:alg type="sp"/>
                <dgm:shape xmlns:r="http://schemas.openxmlformats.org/officeDocument/2006/relationships" type="ellipse" r:blip="" zOrderOff="10">
                  <dgm:adjLst/>
                  <dgm:extLst>
                    <a:ext uri="{B698B0E9-8C71-41B9-8309-B3DCBF30829C}">
                      <dgm1612:spPr xmlns:dgm1612="http://schemas.microsoft.com/office/drawing/2016/12/diagram">
                        <a:ln w="6350"/>
                      </dgm1612:spPr>
                    </a:ext>
                  </dgm:extLst>
                </dgm:shape>
                <dgm:presOf/>
                <dgm:constrLst>
                  <dgm:constr type="w" refType="h" op="equ"/>
                </dgm:constrLst>
              </dgm:layoutNode>
              <dgm:layoutNode name="DropPinPlaceHolder">
                <dgm:alg type="composite"/>
                <dgm:shape xmlns:r="http://schemas.openxmlformats.org/officeDocument/2006/relationships" r:blip="">
                  <dgm:adjLst/>
                </dgm:shape>
                <dgm:constrLst>
                  <dgm:constr type="w" for="ch" forName="DropPin" refType="w"/>
                  <dgm:constr type="h" for="ch" forName="DropPin" refType="h"/>
                  <dgm:constr type="ctrX" for="ch" forName="DropPin" refType="w" fact="0.5"/>
                  <dgm:constr type="ctrY" for="ch" forName="DropPin" refType="h" fact="0.5"/>
                  <dgm:constr type="w" for="ch" forName="Ellipse" refType="w" refFor="ch" refForName="DropPin" fact="0.55"/>
                  <dgm:constr type="h" for="ch" forName="Ellipse" refType="w" refFor="ch" refForName="DropPin" fact="0.55"/>
                  <dgm:constr type="ctrX" for="ch" forName="Ellipse" refType="ctrX" refFor="ch" refForName="DropPin"/>
                  <dgm:constr type="ctrY" for="ch" forName="Ellipse" refType="ctrY" refFor="ch" refForName="DropPin"/>
                </dgm:constrLst>
                <dgm:layoutNode name="DropPin" styleLbl="alignNode1">
                  <dgm:alg type="sp"/>
                  <dgm:choose name="CaseForPlacingTearDropAboveAndBelowDivider">
                    <dgm:if name="CaseForPlacingTearDropAboveDivider" axis="self" ptType="node" func="posOdd" op="equ" val="1">
                      <dgm:shape xmlns:r="http://schemas.openxmlformats.org/officeDocument/2006/relationships" rot="135" type="teardrop" r:blip="">
                        <dgm:adjLst>
                          <dgm:adj idx="1" val="1.15"/>
                        </dgm:adjLst>
                      </dgm:shape>
                    </dgm:if>
                    <dgm:else name="CaseForPlacingTearDropBelowDivider">
                      <dgm:shape xmlns:r="http://schemas.openxmlformats.org/officeDocument/2006/relationships" rot="-45" type="teardrop" r:blip="">
                        <dgm:adjLst>
                          <dgm:adj idx="1" val="1.15"/>
                        </dgm:adjLst>
                      </dgm:shape>
                    </dgm:else>
                  </dgm:choose>
                  <dgm:presOf/>
                  <dgm:constrLst/>
                </dgm:layoutNode>
                <dgm:layoutNode name="Ellipse" styleLbl="fgAcc1" moveWith="DropPin">
                  <dgm:alg type="sp"/>
                  <dgm:shape xmlns:r="http://schemas.openxmlformats.org/officeDocument/2006/relationships" type="ellipse" r:blip="">
                    <dgm:adjLst/>
                    <dgm:extLst>
                      <a:ext uri="{B698B0E9-8C71-41B9-8309-B3DCBF30829C}">
                        <dgm1612:spPr xmlns:dgm1612="http://schemas.microsoft.com/office/drawing/2016/12/diagram">
                          <a:ln>
                            <a:noFill/>
                          </a:ln>
                        </dgm1612:spPr>
                      </a:ext>
                    </dgm:extLst>
                  </dgm:shape>
                  <dgm:presOf/>
                  <dgm:constrLst/>
                </dgm:layoutNode>
              </dgm:layoutNode>
              <dgm:layoutNode name="L2TextContainer" styleLbl="revTx" moveWith="L1TextContainer">
                <dgm:varLst>
                  <dgm:bulletEnabled val="1"/>
                </dgm:varLst>
                <dgm:choose name="casesForTxtDirLogic">
                  <dgm:if name="Name77" axis="self" ptType="node" func="posOdd" op="equ" val="1">
                    <dgm:alg type="tx">
                      <dgm:param type="txAnchorVert" val="t"/>
                      <dgm:param type="parTxLTRAlign" val="l"/>
                      <dgm:param type="parTxRTLAlign" val="l"/>
                      <dgm:param type="txAnchorVertCh" val="t"/>
                      <dgm:param type="shpTxRTLAlignCh" val="l"/>
                      <dgm:param type="shpTxLTRAlignCh" val="l"/>
                    </dgm:alg>
                    <dgm:constrLst>
                      <dgm:constr type="lMarg"/>
                      <dgm:constr type="rMarg" refType="primFontSz" fact="0.5"/>
                      <dgm:constr type="tMarg" refType="primFontSz" fact="0.5"/>
                      <dgm:constr type="bMarg" refType="primFontSz" fact="0.75"/>
                    </dgm:constrLst>
                  </dgm:if>
                  <dgm:else name="Name88">
                    <dgm:alg type="tx">
                      <dgm:param type="txAnchorVert" val="b"/>
                      <dgm:param type="parTxLTRAlign" val="l"/>
                      <dgm:param type="parTxRTLAlign" val="l"/>
                      <dgm:param type="txAnchorVertCh" val="b"/>
                      <dgm:param type="shpTxRTLAlignCh" val="l"/>
                      <dgm:param type="shpTxLTRAlignCh" val="l"/>
                    </dgm:alg>
                    <dgm:constrLst>
                      <dgm:constr type="lMarg"/>
                      <dgm:constr type="rMarg"/>
                      <dgm:constr type="tMarg" refType="primFontSz" fact="0.75"/>
                      <dgm:constr type="bMarg" refType="primFontSz" fact="0.5"/>
                    </dgm:constrLst>
                  </dgm:else>
                </dgm:choose>
                <dgm:shape xmlns:r="http://schemas.openxmlformats.org/officeDocument/2006/relationships" type="rect" r:blip="">
                  <dgm:adjLst/>
                </dgm:shape>
                <dgm:presOf axis="des" ptType="node"/>
                <dgm:ruleLst>
                  <dgm:rule type="primFontSz" val="11" fact="NaN" max="NaN"/>
                </dgm:ruleLst>
              </dgm:layoutNode>
              <dgm:layoutNode name="L1TextContainer" styleLbl="revTx">
                <dgm:varLst>
                  <dgm:chMax val="1"/>
                  <dgm:chPref val="1"/>
                  <dgm:bulletEnabled val="1"/>
                </dgm:varLst>
                <dgm:alg type="tx">
                  <dgm:param type="txAnchorVert" val="mid"/>
                  <dgm:param type="parTxLTRAlign" val="l"/>
                  <dgm:param type="parTxRTLAlign" val="l"/>
                </dgm:alg>
                <dgm:shape xmlns:r="http://schemas.openxmlformats.org/officeDocument/2006/relationships" type="rect" r:blip="">
                  <dgm:adjLst/>
                </dgm:shape>
                <dgm:presOf axis="self"/>
                <dgm:constrLst>
                  <dgm:constr type="lMarg"/>
                  <dgm:constr type="rMarg" refType="primFontSz" fact="0.5"/>
                  <dgm:constr type="tMarg"/>
                  <dgm:constr type="bMarg"/>
                </dgm:constrLst>
                <dgm:ruleLst>
                  <dgm:rule type="primFontSz" val="13" fact="NaN" max="NaN"/>
                </dgm:ruleLst>
              </dgm:layoutNode>
              <dgm:layoutNode name="ConnectLine" styleLbl="sibTrans1D1">
                <dgm:alg type="sp"/>
                <dgm:shape xmlns:r="http://schemas.openxmlformats.org/officeDocument/2006/relationships" type="line" r:blip="">
                  <dgm:adjLst/>
                  <dgm:extLst>
                    <a:ext uri="{B698B0E9-8C71-41B9-8309-B3DCBF30829C}">
                      <dgm1612:spPr xmlns:dgm1612="http://schemas.microsoft.com/office/drawing/2016/12/diagram">
                        <a:ln w="12700">
                          <a:prstDash val="dash"/>
                        </a:ln>
                      </dgm1612:spPr>
                    </a:ext>
                  </dgm:extLst>
                </dgm:shape>
                <dgm:presOf/>
                <dgm:constrLst/>
              </dgm:layoutNode>
              <dgm:layoutNode name="EmptyPlaceHolder">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else>
      </dgm:choose>
    </dgm:layoutNode>
  </dgm:layoutNode>
  <dgm:extLst>
    <a:ext uri="{68A01E43-0DF5-4B5B-8FA6-DAF915123BFB}">
      <dgm1612:lstStyle xmlns:dgm1612="http://schemas.microsoft.com/office/drawing/2016/12/diagram">
        <a:lvl1pPr>
          <a:defRPr b="1"/>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9/26/2024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9/26/2024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9/26/2024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9/26/2024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9/26/2024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9/26/2024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9/26/2024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9/26/2024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9/26/2024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9/26/2024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9/26/2024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9/26/2024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4.xml.rels><?xml version="1.0" encoding="UTF-8" standalone="yes"?>
<Relationships xmlns="http://schemas.openxmlformats.org/package/2006/relationships"><Relationship Id="rId3" Type="http://schemas.openxmlformats.org/officeDocument/2006/relationships/hyperlink" Target="https://www.csmd.edu/studentaffairs" TargetMode="External"/><Relationship Id="rId2" Type="http://schemas.openxmlformats.org/officeDocument/2006/relationships/image" Target="../media/image28.png"/><Relationship Id="rId1" Type="http://schemas.openxmlformats.org/officeDocument/2006/relationships/slideLayout" Target="../slideLayouts/slideLayout2.xml"/><Relationship Id="rId6" Type="http://schemas.openxmlformats.org/officeDocument/2006/relationships/image" Target="../media/image30.png"/><Relationship Id="rId5" Type="http://schemas.openxmlformats.org/officeDocument/2006/relationships/image" Target="../media/image29.png"/><Relationship Id="rId4" Type="http://schemas.openxmlformats.org/officeDocument/2006/relationships/hyperlink" Target="https://www.csmd.edu/about/policies/policy-on-sexual-misconduct-relationships-violence-stalking-and-retaliation.html" TargetMode="Externa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7.xml.rels><?xml version="1.0" encoding="UTF-8" standalone="yes"?>
<Relationships xmlns="http://schemas.openxmlformats.org/package/2006/relationships"><Relationship Id="rId3" Type="http://schemas.openxmlformats.org/officeDocument/2006/relationships/hyperlink" Target="mailto:taharris1@csmd.edu" TargetMode="External"/><Relationship Id="rId2" Type="http://schemas.openxmlformats.org/officeDocument/2006/relationships/hyperlink" Target="mailto:drcourtney@csmd.edu"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9.xml.rels><?xml version="1.0" encoding="UTF-8" standalone="yes"?>
<Relationships xmlns="http://schemas.openxmlformats.org/package/2006/relationships"><Relationship Id="rId2" Type="http://schemas.openxmlformats.org/officeDocument/2006/relationships/image" Target="../media/image4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E30439A-8A5B-46EC-8283-9B6B031D40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CEAD642-85CF-4750-8432-7C80C901F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7"/>
            <a:ext cx="12192001" cy="6858000"/>
          </a:xfrm>
          <a:prstGeom prst="rect">
            <a:avLst/>
          </a:prstGeom>
          <a:gradFill>
            <a:gsLst>
              <a:gs pos="0">
                <a:srgbClr val="000000"/>
              </a:gs>
              <a:gs pos="100000">
                <a:schemeClr val="accent1">
                  <a:lumMod val="75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A33EEAE-15D5-4119-8C1E-89D943F91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55521" y="-1720"/>
            <a:ext cx="11750040" cy="6840685"/>
          </a:xfrm>
          <a:prstGeom prst="rect">
            <a:avLst/>
          </a:prstGeom>
          <a:gradFill>
            <a:gsLst>
              <a:gs pos="21000">
                <a:schemeClr val="accent1">
                  <a:lumMod val="50000"/>
                  <a:alpha val="61000"/>
                </a:schemeClr>
              </a:gs>
              <a:gs pos="100000">
                <a:schemeClr val="accent1">
                  <a:alpha val="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730D8B3B-9B80-4025-B934-26DC7D7CD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6054" y="-1291"/>
            <a:ext cx="3608179" cy="6858864"/>
          </a:xfrm>
          <a:prstGeom prst="rect">
            <a:avLst/>
          </a:prstGeom>
          <a:gradFill>
            <a:gsLst>
              <a:gs pos="0">
                <a:schemeClr val="accent1">
                  <a:lumMod val="75000"/>
                  <a:alpha val="0"/>
                </a:schemeClr>
              </a:gs>
              <a:gs pos="99000">
                <a:srgbClr val="000000">
                  <a:alpha val="4100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B5A1B09C-1565-46F8-B70F-621C5EB4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5274173">
            <a:off x="6059728" y="779270"/>
            <a:ext cx="4967533" cy="4988390"/>
          </a:xfrm>
          <a:prstGeom prst="ellipse">
            <a:avLst/>
          </a:prstGeom>
          <a:gradFill>
            <a:gsLst>
              <a:gs pos="0">
                <a:schemeClr val="accent1">
                  <a:alpha val="24000"/>
                </a:schemeClr>
              </a:gs>
              <a:gs pos="79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1386865" y="818984"/>
            <a:ext cx="6596245" cy="3268520"/>
          </a:xfrm>
        </p:spPr>
        <p:txBody>
          <a:bodyPr>
            <a:normAutofit/>
          </a:bodyPr>
          <a:lstStyle/>
          <a:p>
            <a:pPr algn="r"/>
            <a:r>
              <a:rPr lang="en-US" sz="4800">
                <a:solidFill>
                  <a:srgbClr val="FFFFFF"/>
                </a:solidFill>
              </a:rPr>
              <a:t>Student Conduct, Title IX, and Resource Training</a:t>
            </a:r>
          </a:p>
        </p:txBody>
      </p:sp>
      <p:sp>
        <p:nvSpPr>
          <p:cNvPr id="18" name="Rectangle 17">
            <a:extLst>
              <a:ext uri="{FF2B5EF4-FFF2-40B4-BE49-F238E27FC236}">
                <a16:creationId xmlns:a16="http://schemas.microsoft.com/office/drawing/2014/main" id="{8C516CC8-80AC-446C-A56E-9F54B7210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314" y="4480038"/>
            <a:ext cx="12179371" cy="2377962"/>
          </a:xfrm>
          <a:prstGeom prst="rect">
            <a:avLst/>
          </a:prstGeom>
          <a:gradFill>
            <a:gsLst>
              <a:gs pos="0">
                <a:schemeClr val="accent1">
                  <a:lumMod val="75000"/>
                  <a:alpha val="50000"/>
                </a:schemeClr>
              </a:gs>
              <a:gs pos="99000">
                <a:srgbClr val="000000">
                  <a:alpha val="34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931874" y="4797188"/>
            <a:ext cx="6051236" cy="1241828"/>
          </a:xfrm>
        </p:spPr>
        <p:txBody>
          <a:bodyPr vert="horz" lIns="91440" tIns="45720" rIns="91440" bIns="45720" rtlCol="0">
            <a:normAutofit/>
          </a:bodyPr>
          <a:lstStyle/>
          <a:p>
            <a:pPr algn="r"/>
            <a:r>
              <a:rPr lang="en-US">
                <a:solidFill>
                  <a:srgbClr val="FFFFFF"/>
                </a:solidFill>
              </a:rPr>
              <a:t>For Student Ambassadors</a:t>
            </a:r>
          </a:p>
          <a:p>
            <a:pPr algn="r"/>
            <a:r>
              <a:rPr lang="en-US">
                <a:solidFill>
                  <a:srgbClr val="FFFFFF"/>
                </a:solidFill>
              </a:rPr>
              <a:t>September 26, 2024</a:t>
            </a:r>
          </a:p>
        </p:txBody>
      </p:sp>
      <p:sp>
        <p:nvSpPr>
          <p:cNvPr id="20" name="Rectangle 19">
            <a:extLst>
              <a:ext uri="{FF2B5EF4-FFF2-40B4-BE49-F238E27FC236}">
                <a16:creationId xmlns:a16="http://schemas.microsoft.com/office/drawing/2014/main" id="{53947E58-F088-49F1-A3D1-DEA690192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6967085" y="1632660"/>
            <a:ext cx="6857572" cy="3592258"/>
          </a:xfrm>
          <a:prstGeom prst="rect">
            <a:avLst/>
          </a:prstGeom>
          <a:gradFill>
            <a:gsLst>
              <a:gs pos="0">
                <a:schemeClr val="accent1">
                  <a:lumMod val="75000"/>
                  <a:alpha val="50000"/>
                </a:schemeClr>
              </a:gs>
              <a:gs pos="99000">
                <a:srgbClr val="000000">
                  <a:alpha val="0"/>
                </a:srgb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4C608BEB-860E-4094-8511-78603564A7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050" cy="685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3EE626C9-D0B4-5557-0248-CC96D03C29F2}"/>
              </a:ext>
            </a:extLst>
          </p:cNvPr>
          <p:cNvSpPr>
            <a:spLocks noGrp="1"/>
          </p:cNvSpPr>
          <p:nvPr>
            <p:ph type="title"/>
          </p:nvPr>
        </p:nvSpPr>
        <p:spPr>
          <a:xfrm>
            <a:off x="580901" y="1907293"/>
            <a:ext cx="2899189" cy="2671611"/>
          </a:xfrm>
        </p:spPr>
        <p:txBody>
          <a:bodyPr anchor="t">
            <a:normAutofit/>
          </a:bodyPr>
          <a:lstStyle/>
          <a:p>
            <a:r>
              <a:rPr lang="en-US" sz="4000" dirty="0">
                <a:solidFill>
                  <a:srgbClr val="FFFFFF"/>
                </a:solidFill>
              </a:rPr>
              <a:t>Student Life &amp;</a:t>
            </a:r>
            <a:br>
              <a:rPr lang="en-US" sz="4000" dirty="0">
                <a:solidFill>
                  <a:srgbClr val="FFFFFF"/>
                </a:solidFill>
              </a:rPr>
            </a:br>
            <a:r>
              <a:rPr lang="en-US" sz="4000" dirty="0">
                <a:solidFill>
                  <a:srgbClr val="FFFFFF"/>
                </a:solidFill>
              </a:rPr>
              <a:t>Support Services</a:t>
            </a:r>
          </a:p>
        </p:txBody>
      </p:sp>
      <p:sp>
        <p:nvSpPr>
          <p:cNvPr id="3" name="Content Placeholder 2">
            <a:extLst>
              <a:ext uri="{FF2B5EF4-FFF2-40B4-BE49-F238E27FC236}">
                <a16:creationId xmlns:a16="http://schemas.microsoft.com/office/drawing/2014/main" id="{A7987C3C-226C-29C8-1A0D-C5E4F94C6102}"/>
              </a:ext>
            </a:extLst>
          </p:cNvPr>
          <p:cNvSpPr>
            <a:spLocks noGrp="1"/>
          </p:cNvSpPr>
          <p:nvPr>
            <p:ph sz="half" idx="1"/>
          </p:nvPr>
        </p:nvSpPr>
        <p:spPr>
          <a:xfrm>
            <a:off x="4380855" y="1412489"/>
            <a:ext cx="3427283" cy="4363844"/>
          </a:xfrm>
        </p:spPr>
        <p:txBody>
          <a:bodyPr vert="horz" lIns="91440" tIns="45720" rIns="91440" bIns="45720" rtlCol="0">
            <a:normAutofit/>
          </a:bodyPr>
          <a:lstStyle/>
          <a:p>
            <a:r>
              <a:rPr lang="en-US" sz="2000">
                <a:ea typeface="+mn-lt"/>
                <a:cs typeface="+mn-lt"/>
              </a:rPr>
              <a:t>Hawk Hub</a:t>
            </a:r>
          </a:p>
          <a:p>
            <a:r>
              <a:rPr lang="en-US" sz="2000">
                <a:ea typeface="+mn-lt"/>
                <a:cs typeface="+mn-lt"/>
              </a:rPr>
              <a:t>Academic &amp; Career Advising</a:t>
            </a:r>
          </a:p>
          <a:p>
            <a:r>
              <a:rPr lang="en-US" sz="2000">
                <a:ea typeface="+mn-lt"/>
                <a:cs typeface="+mn-lt"/>
              </a:rPr>
              <a:t>Student Life</a:t>
            </a:r>
          </a:p>
          <a:p>
            <a:r>
              <a:rPr lang="en-US" sz="2000">
                <a:ea typeface="+mn-lt"/>
                <a:cs typeface="+mn-lt"/>
              </a:rPr>
              <a:t>Athletics &amp; Fitness</a:t>
            </a:r>
          </a:p>
          <a:p>
            <a:r>
              <a:rPr lang="en-US" sz="2000">
                <a:ea typeface="+mn-lt"/>
                <a:cs typeface="+mn-lt"/>
              </a:rPr>
              <a:t>English Language Resource Team</a:t>
            </a:r>
          </a:p>
          <a:p>
            <a:r>
              <a:rPr lang="en-US" sz="2000">
                <a:ea typeface="+mn-lt"/>
                <a:cs typeface="+mn-lt"/>
              </a:rPr>
              <a:t>Hawk Pantry</a:t>
            </a:r>
          </a:p>
          <a:p>
            <a:r>
              <a:rPr lang="en-US" sz="2000">
                <a:ea typeface="+mn-lt"/>
                <a:cs typeface="+mn-lt"/>
              </a:rPr>
              <a:t>Financial Aid</a:t>
            </a:r>
          </a:p>
          <a:p>
            <a:r>
              <a:rPr lang="en-US" sz="2000">
                <a:highlight>
                  <a:srgbClr val="FFFF00"/>
                </a:highlight>
                <a:ea typeface="+mn-lt"/>
                <a:cs typeface="+mn-lt"/>
              </a:rPr>
              <a:t>Admissions</a:t>
            </a:r>
          </a:p>
          <a:p>
            <a:endParaRPr lang="en-US" sz="2000"/>
          </a:p>
        </p:txBody>
      </p:sp>
      <p:cxnSp>
        <p:nvCxnSpPr>
          <p:cNvPr id="7" name="Straight Connector 6">
            <a:extLst>
              <a:ext uri="{FF2B5EF4-FFF2-40B4-BE49-F238E27FC236}">
                <a16:creationId xmlns:a16="http://schemas.microsoft.com/office/drawing/2014/main" id="{1F16A8D4-FE87-4604-88B2-394B5D1EB4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29871" y="1412488"/>
            <a:ext cx="0" cy="3657600"/>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4" name="Content Placeholder 3">
            <a:extLst>
              <a:ext uri="{FF2B5EF4-FFF2-40B4-BE49-F238E27FC236}">
                <a16:creationId xmlns:a16="http://schemas.microsoft.com/office/drawing/2014/main" id="{551AA4E1-4F8B-3B39-7DAE-7D8CB3D603AF}"/>
              </a:ext>
            </a:extLst>
          </p:cNvPr>
          <p:cNvSpPr>
            <a:spLocks noGrp="1"/>
          </p:cNvSpPr>
          <p:nvPr>
            <p:ph sz="half" idx="2"/>
          </p:nvPr>
        </p:nvSpPr>
        <p:spPr>
          <a:xfrm>
            <a:off x="8451604" y="1412489"/>
            <a:ext cx="3197701" cy="4363844"/>
          </a:xfrm>
        </p:spPr>
        <p:txBody>
          <a:bodyPr vert="horz" lIns="91440" tIns="45720" rIns="91440" bIns="45720" rtlCol="0">
            <a:normAutofit/>
          </a:bodyPr>
          <a:lstStyle/>
          <a:p>
            <a:r>
              <a:rPr lang="en-US" sz="2000">
                <a:ea typeface="+mn-lt"/>
                <a:cs typeface="+mn-lt"/>
              </a:rPr>
              <a:t>Counseling Services</a:t>
            </a:r>
          </a:p>
          <a:p>
            <a:r>
              <a:rPr lang="en-US" sz="2000">
                <a:highlight>
                  <a:srgbClr val="FFFF00"/>
                </a:highlight>
                <a:ea typeface="+mn-lt"/>
                <a:cs typeface="+mn-lt"/>
              </a:rPr>
              <a:t>Student Affairs, Conduct, &amp; Title IX</a:t>
            </a:r>
          </a:p>
          <a:p>
            <a:r>
              <a:rPr lang="en-US" sz="2000">
                <a:ea typeface="+mn-lt"/>
                <a:cs typeface="+mn-lt"/>
              </a:rPr>
              <a:t>Disability Support Services</a:t>
            </a:r>
          </a:p>
          <a:p>
            <a:r>
              <a:rPr lang="en-US" sz="2000">
                <a:ea typeface="+mn-lt"/>
                <a:cs typeface="+mn-lt"/>
              </a:rPr>
              <a:t>Testing Center</a:t>
            </a:r>
          </a:p>
          <a:p>
            <a:r>
              <a:rPr lang="en-US" sz="2000">
                <a:ea typeface="+mn-lt"/>
                <a:cs typeface="+mn-lt"/>
              </a:rPr>
              <a:t>Financial Aid</a:t>
            </a:r>
          </a:p>
          <a:p>
            <a:r>
              <a:rPr lang="en-US" sz="2000">
                <a:ea typeface="+mn-lt"/>
                <a:cs typeface="+mn-lt"/>
              </a:rPr>
              <a:t>Veterans Affairs</a:t>
            </a:r>
          </a:p>
          <a:p>
            <a:r>
              <a:rPr lang="en-US" sz="2000">
                <a:ea typeface="+mn-lt"/>
                <a:cs typeface="+mn-lt"/>
              </a:rPr>
              <a:t>Registrar's Office </a:t>
            </a:r>
          </a:p>
          <a:p>
            <a:pPr marL="0" indent="0">
              <a:buNone/>
            </a:pPr>
            <a:endParaRPr lang="en-US" sz="2000"/>
          </a:p>
        </p:txBody>
      </p:sp>
    </p:spTree>
    <p:extLst>
      <p:ext uri="{BB962C8B-B14F-4D97-AF65-F5344CB8AC3E}">
        <p14:creationId xmlns:p14="http://schemas.microsoft.com/office/powerpoint/2010/main" val="20214800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821E968-75A3-54E4-4C3F-9B610D346757}"/>
              </a:ext>
            </a:extLst>
          </p:cNvPr>
          <p:cNvSpPr>
            <a:spLocks noGrp="1"/>
          </p:cNvSpPr>
          <p:nvPr>
            <p:ph type="title"/>
          </p:nvPr>
        </p:nvSpPr>
        <p:spPr>
          <a:xfrm>
            <a:off x="1383564" y="348865"/>
            <a:ext cx="9718111" cy="1576446"/>
          </a:xfrm>
        </p:spPr>
        <p:txBody>
          <a:bodyPr anchor="ctr">
            <a:normAutofit/>
          </a:bodyPr>
          <a:lstStyle/>
          <a:p>
            <a:r>
              <a:rPr lang="en-US" sz="4000" dirty="0">
                <a:solidFill>
                  <a:srgbClr val="FFFFFF"/>
                </a:solidFill>
                <a:ea typeface="+mj-lt"/>
                <a:cs typeface="+mj-lt"/>
              </a:rPr>
              <a:t>Admissions </a:t>
            </a:r>
          </a:p>
        </p:txBody>
      </p:sp>
      <p:sp>
        <p:nvSpPr>
          <p:cNvPr id="3" name="TextBox 2">
            <a:extLst>
              <a:ext uri="{FF2B5EF4-FFF2-40B4-BE49-F238E27FC236}">
                <a16:creationId xmlns:a16="http://schemas.microsoft.com/office/drawing/2014/main" id="{4AA6A703-6508-D2A5-E424-D6EB9AD78290}"/>
              </a:ext>
            </a:extLst>
          </p:cNvPr>
          <p:cNvSpPr txBox="1"/>
          <p:nvPr/>
        </p:nvSpPr>
        <p:spPr>
          <a:xfrm>
            <a:off x="617518" y="3428010"/>
            <a:ext cx="7008420" cy="209288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dirty="0">
                <a:cs typeface="Arial"/>
              </a:rPr>
              <a:t>Open House – Spring 2025​</a:t>
            </a:r>
            <a:endParaRPr lang="en-US" b="1" dirty="0"/>
          </a:p>
          <a:p>
            <a:pPr marL="228600" lvl="1" indent="-228600">
              <a:buFont typeface="Courier New,monospace"/>
              <a:buChar char="o"/>
            </a:pPr>
            <a:r>
              <a:rPr lang="en-US" sz="1400" dirty="0">
                <a:cs typeface="Arial"/>
              </a:rPr>
              <a:t>Thursday, April 24</a:t>
            </a:r>
            <a:r>
              <a:rPr lang="en-US" sz="1400" i="1" dirty="0">
                <a:cs typeface="Arial"/>
              </a:rPr>
              <a:t>th</a:t>
            </a:r>
            <a:r>
              <a:rPr lang="en-US" sz="1400" dirty="0">
                <a:cs typeface="Arial"/>
              </a:rPr>
              <a:t>, 5pm-7pm – Virtual Presentation​</a:t>
            </a:r>
          </a:p>
          <a:p>
            <a:pPr marL="228600" lvl="1" indent="-228600">
              <a:buFont typeface="Courier New,monospace"/>
              <a:buChar char="o"/>
            </a:pPr>
            <a:r>
              <a:rPr lang="en-US" sz="1400" dirty="0">
                <a:cs typeface="Arial"/>
              </a:rPr>
              <a:t>Tuesday, April 29, 2025, 5-7:00pm – Prince Frederick Campus, Building PFB Rooms B103,104,105​</a:t>
            </a:r>
          </a:p>
          <a:p>
            <a:pPr marL="228600" lvl="1" indent="-228600">
              <a:buFont typeface="Courier New,monospace"/>
              <a:buChar char="o"/>
            </a:pPr>
            <a:r>
              <a:rPr lang="en-US" sz="1400" dirty="0">
                <a:cs typeface="Arial"/>
              </a:rPr>
              <a:t>Wednesday, April 30, 2025, 5-7:00pm – Leonardtown Campus, Building A, Room A206​</a:t>
            </a:r>
          </a:p>
          <a:p>
            <a:pPr marL="228600" lvl="1" indent="-228600">
              <a:buFont typeface="Courier New,monospace"/>
              <a:buChar char="o"/>
            </a:pPr>
            <a:r>
              <a:rPr lang="en-US" sz="1400" dirty="0">
                <a:cs typeface="Arial"/>
              </a:rPr>
              <a:t>Thursday, May 1, 2025, 5-7:00pm –Regional Campus, HS Building, Room 106A and 106B​</a:t>
            </a:r>
          </a:p>
          <a:p>
            <a:pPr marL="228600" lvl="1" indent="-228600">
              <a:buFont typeface="Courier New,monospace"/>
              <a:buChar char="o"/>
            </a:pPr>
            <a:r>
              <a:rPr lang="en-US" sz="1400" dirty="0">
                <a:cs typeface="Arial"/>
              </a:rPr>
              <a:t>Saturday, May 3, 2025, 12pm-2pm - La Plata Campus, BI Building, BI-113/E and other BI spaces, BI 103 &amp; 104</a:t>
            </a:r>
          </a:p>
        </p:txBody>
      </p:sp>
      <p:sp>
        <p:nvSpPr>
          <p:cNvPr id="5" name="Content Placeholder 2">
            <a:extLst>
              <a:ext uri="{FF2B5EF4-FFF2-40B4-BE49-F238E27FC236}">
                <a16:creationId xmlns:a16="http://schemas.microsoft.com/office/drawing/2014/main" id="{33C68692-2861-2586-60F4-A4B85534FBD2}"/>
              </a:ext>
            </a:extLst>
          </p:cNvPr>
          <p:cNvSpPr txBox="1">
            <a:spLocks/>
          </p:cNvSpPr>
          <p:nvPr/>
        </p:nvSpPr>
        <p:spPr>
          <a:xfrm>
            <a:off x="613413" y="2686900"/>
            <a:ext cx="7094309" cy="514018"/>
          </a:xfrm>
          <a:prstGeom prst="rect">
            <a:avLst/>
          </a:prstGeom>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400" dirty="0"/>
              <a:t>The Admissions Department helps brand new students enroll and hosts events such as orientation, Open House, and campus Tours. </a:t>
            </a:r>
          </a:p>
        </p:txBody>
      </p:sp>
      <p:pic>
        <p:nvPicPr>
          <p:cNvPr id="17" name="Picture 16" descr="A person smiling with her arms crossed&#10;&#10;Description automatically generated">
            <a:extLst>
              <a:ext uri="{FF2B5EF4-FFF2-40B4-BE49-F238E27FC236}">
                <a16:creationId xmlns:a16="http://schemas.microsoft.com/office/drawing/2014/main" id="{9CCB1045-DCF8-C5DB-A036-2FF4CFC286C5}"/>
              </a:ext>
            </a:extLst>
          </p:cNvPr>
          <p:cNvPicPr>
            <a:picLocks noChangeAspect="1"/>
          </p:cNvPicPr>
          <p:nvPr/>
        </p:nvPicPr>
        <p:blipFill>
          <a:blip r:embed="rId2"/>
          <a:stretch>
            <a:fillRect/>
          </a:stretch>
        </p:blipFill>
        <p:spPr>
          <a:xfrm>
            <a:off x="8978988" y="2489096"/>
            <a:ext cx="2379910" cy="2422840"/>
          </a:xfrm>
          <a:prstGeom prst="rect">
            <a:avLst/>
          </a:prstGeom>
        </p:spPr>
      </p:pic>
      <p:sp>
        <p:nvSpPr>
          <p:cNvPr id="19" name="Content Placeholder 2">
            <a:extLst>
              <a:ext uri="{FF2B5EF4-FFF2-40B4-BE49-F238E27FC236}">
                <a16:creationId xmlns:a16="http://schemas.microsoft.com/office/drawing/2014/main" id="{FF3A722D-09EC-9838-271A-EA0EF44FFCEC}"/>
              </a:ext>
            </a:extLst>
          </p:cNvPr>
          <p:cNvSpPr txBox="1">
            <a:spLocks/>
          </p:cNvSpPr>
          <p:nvPr/>
        </p:nvSpPr>
        <p:spPr>
          <a:xfrm>
            <a:off x="9049355" y="5116602"/>
            <a:ext cx="2232535" cy="614511"/>
          </a:xfrm>
          <a:prstGeom prst="rect">
            <a:avLst/>
          </a:prstGeom>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400" dirty="0"/>
              <a:t>Meet Jaky Tyson! </a:t>
            </a:r>
          </a:p>
          <a:p>
            <a:pPr marL="0" indent="0" algn="ctr">
              <a:buNone/>
            </a:pPr>
            <a:r>
              <a:rPr lang="en-US" sz="1400" dirty="0"/>
              <a:t>Director of Admissions</a:t>
            </a:r>
          </a:p>
        </p:txBody>
      </p:sp>
    </p:spTree>
    <p:extLst>
      <p:ext uri="{BB962C8B-B14F-4D97-AF65-F5344CB8AC3E}">
        <p14:creationId xmlns:p14="http://schemas.microsoft.com/office/powerpoint/2010/main" val="24008133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FA0D56DE-23A7-4C52-DD74-AD081FF90AC1}"/>
              </a:ext>
            </a:extLst>
          </p:cNvPr>
          <p:cNvSpPr>
            <a:spLocks noGrp="1"/>
          </p:cNvSpPr>
          <p:nvPr>
            <p:ph type="title"/>
          </p:nvPr>
        </p:nvSpPr>
        <p:spPr>
          <a:xfrm>
            <a:off x="1314824" y="735106"/>
            <a:ext cx="10053763" cy="2928470"/>
          </a:xfrm>
        </p:spPr>
        <p:txBody>
          <a:bodyPr vert="horz" lIns="91440" tIns="45720" rIns="91440" bIns="45720" rtlCol="0" anchor="b">
            <a:normAutofit/>
          </a:bodyPr>
          <a:lstStyle/>
          <a:p>
            <a:r>
              <a:rPr lang="en-US" sz="4800" kern="1200">
                <a:solidFill>
                  <a:srgbClr val="FFFFFF"/>
                </a:solidFill>
                <a:latin typeface="+mj-lt"/>
                <a:ea typeface="+mj-ea"/>
                <a:cs typeface="+mj-cs"/>
              </a:rPr>
              <a:t>Title IX and Student Conduct for Student Leaders</a:t>
            </a:r>
          </a:p>
        </p:txBody>
      </p:sp>
      <p:sp>
        <p:nvSpPr>
          <p:cNvPr id="3" name="Text Placeholder 2">
            <a:extLst>
              <a:ext uri="{FF2B5EF4-FFF2-40B4-BE49-F238E27FC236}">
                <a16:creationId xmlns:a16="http://schemas.microsoft.com/office/drawing/2014/main" id="{2E39D096-10DB-BEB2-1575-F6F062DCBC10}"/>
              </a:ext>
            </a:extLst>
          </p:cNvPr>
          <p:cNvSpPr>
            <a:spLocks noGrp="1"/>
          </p:cNvSpPr>
          <p:nvPr>
            <p:ph type="body" idx="1"/>
          </p:nvPr>
        </p:nvSpPr>
        <p:spPr>
          <a:xfrm>
            <a:off x="1350682" y="4870824"/>
            <a:ext cx="10005951" cy="1458258"/>
          </a:xfrm>
        </p:spPr>
        <p:txBody>
          <a:bodyPr vert="horz" lIns="91440" tIns="45720" rIns="91440" bIns="45720" rtlCol="0" anchor="ctr">
            <a:normAutofit/>
          </a:bodyPr>
          <a:lstStyle/>
          <a:p>
            <a:r>
              <a:rPr lang="en-US" kern="1200">
                <a:solidFill>
                  <a:schemeClr val="tx1"/>
                </a:solidFill>
                <a:latin typeface="+mn-lt"/>
                <a:ea typeface="+mn-ea"/>
                <a:cs typeface="+mn-cs"/>
              </a:rPr>
              <a:t>Dr. Tracy Harris</a:t>
            </a:r>
          </a:p>
          <a:p>
            <a:r>
              <a:rPr lang="en-US" kern="1200">
                <a:solidFill>
                  <a:schemeClr val="tx1"/>
                </a:solidFill>
                <a:latin typeface="+mn-lt"/>
                <a:ea typeface="+mn-ea"/>
                <a:cs typeface="+mn-cs"/>
              </a:rPr>
              <a:t>Vice President, Student Equity and Success</a:t>
            </a:r>
          </a:p>
        </p:txBody>
      </p:sp>
    </p:spTree>
    <p:extLst>
      <p:ext uri="{BB962C8B-B14F-4D97-AF65-F5344CB8AC3E}">
        <p14:creationId xmlns:p14="http://schemas.microsoft.com/office/powerpoint/2010/main" val="3095627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54BA39-66CB-2DBA-A29A-304F511C7F81}"/>
              </a:ext>
            </a:extLst>
          </p:cNvPr>
          <p:cNvSpPr>
            <a:spLocks noGrp="1"/>
          </p:cNvSpPr>
          <p:nvPr>
            <p:ph type="title"/>
          </p:nvPr>
        </p:nvSpPr>
        <p:spPr>
          <a:xfrm>
            <a:off x="1154955" y="973667"/>
            <a:ext cx="2942210" cy="4833745"/>
          </a:xfrm>
        </p:spPr>
        <p:txBody>
          <a:bodyPr>
            <a:normAutofit/>
          </a:bodyPr>
          <a:lstStyle/>
          <a:p>
            <a:r>
              <a:rPr lang="en-US" sz="2800" b="1" dirty="0"/>
              <a:t>CSM Responsibilities </a:t>
            </a:r>
          </a:p>
        </p:txBody>
      </p:sp>
      <p:graphicFrame>
        <p:nvGraphicFramePr>
          <p:cNvPr id="5" name="Content Placeholder 2">
            <a:extLst>
              <a:ext uri="{FF2B5EF4-FFF2-40B4-BE49-F238E27FC236}">
                <a16:creationId xmlns:a16="http://schemas.microsoft.com/office/drawing/2014/main" id="{DC3F3D22-A0DB-6A96-29BE-930ED86432F5}"/>
              </a:ext>
            </a:extLst>
          </p:cNvPr>
          <p:cNvGraphicFramePr>
            <a:graphicFrameLocks noGrp="1"/>
          </p:cNvGraphicFramePr>
          <p:nvPr>
            <p:ph idx="1"/>
          </p:nvPr>
        </p:nvGraphicFramePr>
        <p:xfrm>
          <a:off x="5194300" y="808038"/>
          <a:ext cx="6391275" cy="52466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151403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821E968-75A3-54E4-4C3F-9B610D346757}"/>
              </a:ext>
            </a:extLst>
          </p:cNvPr>
          <p:cNvSpPr>
            <a:spLocks noGrp="1"/>
          </p:cNvSpPr>
          <p:nvPr>
            <p:ph type="title"/>
          </p:nvPr>
        </p:nvSpPr>
        <p:spPr>
          <a:xfrm>
            <a:off x="1383564" y="348865"/>
            <a:ext cx="9718111" cy="1576446"/>
          </a:xfrm>
        </p:spPr>
        <p:txBody>
          <a:bodyPr anchor="ctr">
            <a:normAutofit/>
          </a:bodyPr>
          <a:lstStyle/>
          <a:p>
            <a:r>
              <a:rPr lang="en-US" sz="4000" dirty="0">
                <a:solidFill>
                  <a:srgbClr val="FFFFFF"/>
                </a:solidFill>
                <a:ea typeface="+mj-lt"/>
                <a:cs typeface="+mj-lt"/>
              </a:rPr>
              <a:t>Student Code of Conduct and Title IX Legislation</a:t>
            </a:r>
            <a:endParaRPr lang="en-US" dirty="0">
              <a:ea typeface="+mj-lt"/>
              <a:cs typeface="+mj-lt"/>
            </a:endParaRPr>
          </a:p>
        </p:txBody>
      </p:sp>
      <p:sp>
        <p:nvSpPr>
          <p:cNvPr id="6" name="Text Placeholder 2">
            <a:extLst>
              <a:ext uri="{FF2B5EF4-FFF2-40B4-BE49-F238E27FC236}">
                <a16:creationId xmlns:a16="http://schemas.microsoft.com/office/drawing/2014/main" id="{06730B0A-E676-2C48-DC17-B82BDFC332FC}"/>
              </a:ext>
            </a:extLst>
          </p:cNvPr>
          <p:cNvSpPr txBox="1">
            <a:spLocks/>
          </p:cNvSpPr>
          <p:nvPr/>
        </p:nvSpPr>
        <p:spPr>
          <a:xfrm>
            <a:off x="390905" y="2331179"/>
            <a:ext cx="4825157" cy="576262"/>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t>Student Code of Conduct </a:t>
            </a:r>
            <a:endParaRPr lang="en-US"/>
          </a:p>
        </p:txBody>
      </p:sp>
      <p:sp>
        <p:nvSpPr>
          <p:cNvPr id="8" name="Content Placeholder 3">
            <a:extLst>
              <a:ext uri="{FF2B5EF4-FFF2-40B4-BE49-F238E27FC236}">
                <a16:creationId xmlns:a16="http://schemas.microsoft.com/office/drawing/2014/main" id="{7425442F-A682-8C50-57FF-49EF7223537C}"/>
              </a:ext>
            </a:extLst>
          </p:cNvPr>
          <p:cNvSpPr txBox="1">
            <a:spLocks/>
          </p:cNvSpPr>
          <p:nvPr/>
        </p:nvSpPr>
        <p:spPr>
          <a:xfrm>
            <a:off x="390905" y="2950212"/>
            <a:ext cx="5903363" cy="1038229"/>
          </a:xfrm>
          <a:prstGeom prst="rect">
            <a:avLst/>
          </a:prstGeom>
        </p:spPr>
        <p:txBody>
          <a:bodyPr>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400" dirty="0"/>
              <a:t>To protect and preserve an environment conducive to educational excellence, the college has established the Student Code of Conduct and its associated processes to educate students of their academic, civic, and social responsibilities as individuals and as groups.</a:t>
            </a:r>
          </a:p>
          <a:p>
            <a:endParaRPr lang="en-US" dirty="0"/>
          </a:p>
        </p:txBody>
      </p:sp>
      <p:sp>
        <p:nvSpPr>
          <p:cNvPr id="12" name="Text Placeholder 4">
            <a:extLst>
              <a:ext uri="{FF2B5EF4-FFF2-40B4-BE49-F238E27FC236}">
                <a16:creationId xmlns:a16="http://schemas.microsoft.com/office/drawing/2014/main" id="{5FAF208D-0483-F635-BCE2-329143912C72}"/>
              </a:ext>
            </a:extLst>
          </p:cNvPr>
          <p:cNvSpPr txBox="1">
            <a:spLocks/>
          </p:cNvSpPr>
          <p:nvPr/>
        </p:nvSpPr>
        <p:spPr>
          <a:xfrm>
            <a:off x="400639" y="4340841"/>
            <a:ext cx="4825159" cy="576262"/>
          </a:xfrm>
          <a:prstGeom prst="rect">
            <a:avLst/>
          </a:prstGeom>
        </p:spPr>
        <p:txBody>
          <a:bodyPr lIns="91440" tIns="45720" rIns="91440" bIns="45720" anchor="t"/>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t>Title IX</a:t>
            </a:r>
            <a:endParaRPr lang="en-US"/>
          </a:p>
        </p:txBody>
      </p:sp>
      <p:sp>
        <p:nvSpPr>
          <p:cNvPr id="16" name="Content Placeholder 5">
            <a:extLst>
              <a:ext uri="{FF2B5EF4-FFF2-40B4-BE49-F238E27FC236}">
                <a16:creationId xmlns:a16="http://schemas.microsoft.com/office/drawing/2014/main" id="{2196067D-D943-AFAE-DACF-FB4911D120A7}"/>
              </a:ext>
            </a:extLst>
          </p:cNvPr>
          <p:cNvSpPr txBox="1">
            <a:spLocks/>
          </p:cNvSpPr>
          <p:nvPr/>
        </p:nvSpPr>
        <p:spPr>
          <a:xfrm>
            <a:off x="390904" y="4969856"/>
            <a:ext cx="6196328" cy="1159495"/>
          </a:xfrm>
          <a:prstGeom prst="rect">
            <a:avLst/>
          </a:prstGeom>
        </p:spPr>
        <p:txBody>
          <a:bodyPr>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400" dirty="0"/>
              <a:t>This policy is enacted to prohibit sexual harassment, including sexual discrimination, sexual assault, domestic and dating violence, stalking, and retaliation; to establish complaint procedures to investigate allegations of violations of this policy; and to provide appropriate sanctions for violations of this policy.</a:t>
            </a:r>
          </a:p>
          <a:p>
            <a:pPr marL="0" indent="0">
              <a:buFont typeface="Arial" panose="020B0604020202020204" pitchFamily="34" charset="0"/>
              <a:buNone/>
            </a:pPr>
            <a:endParaRPr lang="en-US" dirty="0"/>
          </a:p>
        </p:txBody>
      </p:sp>
      <p:pic>
        <p:nvPicPr>
          <p:cNvPr id="20" name="Picture 19" descr="A qr code on a white background&#10;&#10;Description automatically generated">
            <a:extLst>
              <a:ext uri="{FF2B5EF4-FFF2-40B4-BE49-F238E27FC236}">
                <a16:creationId xmlns:a16="http://schemas.microsoft.com/office/drawing/2014/main" id="{78E5DB7A-9FB1-3021-F4B8-CB9D298A286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86700" y="2630378"/>
            <a:ext cx="1518223" cy="1518223"/>
          </a:xfrm>
          <a:prstGeom prst="rect">
            <a:avLst/>
          </a:prstGeom>
        </p:spPr>
      </p:pic>
      <p:sp>
        <p:nvSpPr>
          <p:cNvPr id="22" name="TextBox 21">
            <a:extLst>
              <a:ext uri="{FF2B5EF4-FFF2-40B4-BE49-F238E27FC236}">
                <a16:creationId xmlns:a16="http://schemas.microsoft.com/office/drawing/2014/main" id="{903BD175-1BD4-9D97-C382-7B262E0831F2}"/>
              </a:ext>
            </a:extLst>
          </p:cNvPr>
          <p:cNvSpPr txBox="1"/>
          <p:nvPr/>
        </p:nvSpPr>
        <p:spPr>
          <a:xfrm>
            <a:off x="749790" y="3886991"/>
            <a:ext cx="2873591" cy="261610"/>
          </a:xfrm>
          <a:prstGeom prst="rect">
            <a:avLst/>
          </a:prstGeom>
          <a:noFill/>
        </p:spPr>
        <p:txBody>
          <a:bodyPr wrap="square">
            <a:spAutoFit/>
          </a:bodyPr>
          <a:lstStyle/>
          <a:p>
            <a:r>
              <a:rPr lang="en-US" sz="1100" dirty="0">
                <a:hlinkClick r:id="rId3"/>
              </a:rPr>
              <a:t>https://www.csmd.edu/studentaffairs</a:t>
            </a:r>
            <a:endParaRPr lang="en-US" sz="1100" dirty="0"/>
          </a:p>
        </p:txBody>
      </p:sp>
      <p:sp>
        <p:nvSpPr>
          <p:cNvPr id="24" name="TextBox 23">
            <a:extLst>
              <a:ext uri="{FF2B5EF4-FFF2-40B4-BE49-F238E27FC236}">
                <a16:creationId xmlns:a16="http://schemas.microsoft.com/office/drawing/2014/main" id="{C34F8A21-0ED1-B840-5EB0-38A90C171B6C}"/>
              </a:ext>
            </a:extLst>
          </p:cNvPr>
          <p:cNvSpPr txBox="1"/>
          <p:nvPr/>
        </p:nvSpPr>
        <p:spPr>
          <a:xfrm>
            <a:off x="745120" y="5898518"/>
            <a:ext cx="6094520" cy="461665"/>
          </a:xfrm>
          <a:prstGeom prst="rect">
            <a:avLst/>
          </a:prstGeom>
          <a:noFill/>
        </p:spPr>
        <p:txBody>
          <a:bodyPr wrap="square">
            <a:spAutoFit/>
          </a:bodyPr>
          <a:lstStyle/>
          <a:p>
            <a:r>
              <a:rPr lang="en-US" sz="1200" dirty="0">
                <a:hlinkClick r:id="rId4"/>
              </a:rPr>
              <a:t>https://www.csmd.edu/about/policies/policy-on-sexual-misconduct-relationships-violence-stalking-and-retaliation.html</a:t>
            </a:r>
            <a:endParaRPr lang="en-US" sz="1200" dirty="0"/>
          </a:p>
        </p:txBody>
      </p:sp>
      <p:cxnSp>
        <p:nvCxnSpPr>
          <p:cNvPr id="26" name="Straight Connector 25">
            <a:extLst>
              <a:ext uri="{FF2B5EF4-FFF2-40B4-BE49-F238E27FC236}">
                <a16:creationId xmlns:a16="http://schemas.microsoft.com/office/drawing/2014/main" id="{A559EE3B-1FD7-2FB3-D4CE-147FA633416D}"/>
              </a:ext>
            </a:extLst>
          </p:cNvPr>
          <p:cNvCxnSpPr/>
          <p:nvPr/>
        </p:nvCxnSpPr>
        <p:spPr>
          <a:xfrm>
            <a:off x="301841" y="4340841"/>
            <a:ext cx="8637973" cy="0"/>
          </a:xfrm>
          <a:prstGeom prst="line">
            <a:avLst/>
          </a:prstGeom>
        </p:spPr>
        <p:style>
          <a:lnRef idx="1">
            <a:schemeClr val="accent1"/>
          </a:lnRef>
          <a:fillRef idx="0">
            <a:schemeClr val="accent1"/>
          </a:fillRef>
          <a:effectRef idx="0">
            <a:schemeClr val="accent1"/>
          </a:effectRef>
          <a:fontRef idx="minor">
            <a:schemeClr val="tx1"/>
          </a:fontRef>
        </p:style>
      </p:cxnSp>
      <p:pic>
        <p:nvPicPr>
          <p:cNvPr id="28" name="Picture 27" descr="A qr code with dots&#10;&#10;Description automatically generated">
            <a:extLst>
              <a:ext uri="{FF2B5EF4-FFF2-40B4-BE49-F238E27FC236}">
                <a16:creationId xmlns:a16="http://schemas.microsoft.com/office/drawing/2014/main" id="{C09E2E6C-46DC-E46E-77E5-0EFEA57572C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786700" y="4693242"/>
            <a:ext cx="1526633" cy="1526633"/>
          </a:xfrm>
          <a:prstGeom prst="rect">
            <a:avLst/>
          </a:prstGeom>
        </p:spPr>
      </p:pic>
      <p:pic>
        <p:nvPicPr>
          <p:cNvPr id="30" name="Picture 29" descr="A green and yellow text on a black background&#10;&#10;Description automatically generated">
            <a:extLst>
              <a:ext uri="{FF2B5EF4-FFF2-40B4-BE49-F238E27FC236}">
                <a16:creationId xmlns:a16="http://schemas.microsoft.com/office/drawing/2014/main" id="{8FBEF314-5BFF-EED1-835E-1C4772F4B32F}"/>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268287" y="2619310"/>
            <a:ext cx="2385500" cy="3602991"/>
          </a:xfrm>
          <a:prstGeom prst="rect">
            <a:avLst/>
          </a:prstGeom>
        </p:spPr>
      </p:pic>
    </p:spTree>
    <p:extLst>
      <p:ext uri="{BB962C8B-B14F-4D97-AF65-F5344CB8AC3E}">
        <p14:creationId xmlns:p14="http://schemas.microsoft.com/office/powerpoint/2010/main" val="7955942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821E968-75A3-54E4-4C3F-9B610D346757}"/>
              </a:ext>
            </a:extLst>
          </p:cNvPr>
          <p:cNvSpPr>
            <a:spLocks noGrp="1"/>
          </p:cNvSpPr>
          <p:nvPr>
            <p:ph type="title"/>
          </p:nvPr>
        </p:nvSpPr>
        <p:spPr>
          <a:xfrm>
            <a:off x="1383564" y="348865"/>
            <a:ext cx="9718111" cy="1576446"/>
          </a:xfrm>
        </p:spPr>
        <p:txBody>
          <a:bodyPr anchor="ctr">
            <a:normAutofit/>
          </a:bodyPr>
          <a:lstStyle/>
          <a:p>
            <a:r>
              <a:rPr lang="en-US" sz="4000" dirty="0">
                <a:solidFill>
                  <a:srgbClr val="FFFFFF"/>
                </a:solidFill>
                <a:ea typeface="+mj-lt"/>
                <a:cs typeface="+mj-lt"/>
              </a:rPr>
              <a:t>Your Responsibilities and Consequences</a:t>
            </a:r>
          </a:p>
          <a:p>
            <a:endParaRPr lang="en-US" sz="4000" dirty="0">
              <a:solidFill>
                <a:srgbClr val="FFFFFF"/>
              </a:solidFill>
              <a:ea typeface="+mj-lt"/>
              <a:cs typeface="+mj-lt"/>
            </a:endParaRPr>
          </a:p>
        </p:txBody>
      </p:sp>
      <p:sp>
        <p:nvSpPr>
          <p:cNvPr id="4" name="Text Placeholder 2">
            <a:extLst>
              <a:ext uri="{FF2B5EF4-FFF2-40B4-BE49-F238E27FC236}">
                <a16:creationId xmlns:a16="http://schemas.microsoft.com/office/drawing/2014/main" id="{E4AAEA4B-4C61-F1B0-CE0C-1F5F4575A4D8}"/>
              </a:ext>
            </a:extLst>
          </p:cNvPr>
          <p:cNvSpPr txBox="1">
            <a:spLocks/>
          </p:cNvSpPr>
          <p:nvPr/>
        </p:nvSpPr>
        <p:spPr>
          <a:xfrm>
            <a:off x="410742" y="2411073"/>
            <a:ext cx="5157787" cy="823912"/>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dirty="0"/>
              <a:t>Your Responsibilities</a:t>
            </a:r>
            <a:endParaRPr lang="en-US" b="1"/>
          </a:p>
        </p:txBody>
      </p:sp>
      <p:graphicFrame>
        <p:nvGraphicFramePr>
          <p:cNvPr id="7" name="Content Placeholder 3">
            <a:extLst>
              <a:ext uri="{FF2B5EF4-FFF2-40B4-BE49-F238E27FC236}">
                <a16:creationId xmlns:a16="http://schemas.microsoft.com/office/drawing/2014/main" id="{C4D9B9B7-A54D-9185-1EB2-D3531EC6C471}"/>
              </a:ext>
            </a:extLst>
          </p:cNvPr>
          <p:cNvGraphicFramePr>
            <a:graphicFrameLocks/>
          </p:cNvGraphicFramePr>
          <p:nvPr>
            <p:extLst>
              <p:ext uri="{D42A27DB-BD31-4B8C-83A1-F6EECF244321}">
                <p14:modId xmlns:p14="http://schemas.microsoft.com/office/powerpoint/2010/main" val="1933662851"/>
              </p:ext>
            </p:extLst>
          </p:nvPr>
        </p:nvGraphicFramePr>
        <p:xfrm>
          <a:off x="409265" y="2929874"/>
          <a:ext cx="5157787" cy="36845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5" name="Text Placeholder 4">
            <a:extLst>
              <a:ext uri="{FF2B5EF4-FFF2-40B4-BE49-F238E27FC236}">
                <a16:creationId xmlns:a16="http://schemas.microsoft.com/office/drawing/2014/main" id="{6874A944-2CE6-01D3-181E-68AF81EB3A76}"/>
              </a:ext>
            </a:extLst>
          </p:cNvPr>
          <p:cNvSpPr txBox="1">
            <a:spLocks/>
          </p:cNvSpPr>
          <p:nvPr/>
        </p:nvSpPr>
        <p:spPr>
          <a:xfrm>
            <a:off x="6480013" y="2411073"/>
            <a:ext cx="5183188" cy="823912"/>
          </a:xfrm>
          <a:prstGeom prst="rect">
            <a:avLst/>
          </a:prstGeom>
        </p:spPr>
        <p:txBody>
          <a:bodyPr lIns="91440" tIns="45720" rIns="91440" bIns="45720" anchor="t"/>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dirty="0"/>
              <a:t>Consequences</a:t>
            </a:r>
            <a:endParaRPr lang="en-US"/>
          </a:p>
        </p:txBody>
      </p:sp>
      <p:sp>
        <p:nvSpPr>
          <p:cNvPr id="37" name="Content Placeholder 5">
            <a:extLst>
              <a:ext uri="{FF2B5EF4-FFF2-40B4-BE49-F238E27FC236}">
                <a16:creationId xmlns:a16="http://schemas.microsoft.com/office/drawing/2014/main" id="{A6D7C519-8BD8-97DE-D23F-F4C5749E7F7B}"/>
              </a:ext>
            </a:extLst>
          </p:cNvPr>
          <p:cNvSpPr txBox="1">
            <a:spLocks/>
          </p:cNvSpPr>
          <p:nvPr/>
        </p:nvSpPr>
        <p:spPr>
          <a:xfrm>
            <a:off x="6479888" y="3133789"/>
            <a:ext cx="5183188" cy="3684588"/>
          </a:xfrm>
          <a:prstGeom prst="rect">
            <a:avLst/>
          </a:prstGeom>
        </p:spPr>
        <p:txBody>
          <a:bodyPr>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Failing grades in courses</a:t>
            </a:r>
          </a:p>
          <a:p>
            <a:r>
              <a:rPr lang="en-US" dirty="0"/>
              <a:t>Disciplinary action (Student Code of Conduct)</a:t>
            </a:r>
          </a:p>
          <a:p>
            <a:r>
              <a:rPr lang="en-US" dirty="0"/>
              <a:t>Student Conduct Hearing</a:t>
            </a:r>
          </a:p>
          <a:p>
            <a:r>
              <a:rPr lang="en-US" dirty="0"/>
              <a:t>Suspension </a:t>
            </a:r>
          </a:p>
          <a:p>
            <a:r>
              <a:rPr lang="en-US" dirty="0"/>
              <a:t>Expulsion</a:t>
            </a:r>
          </a:p>
          <a:p>
            <a:endParaRPr lang="en-US" dirty="0"/>
          </a:p>
        </p:txBody>
      </p:sp>
    </p:spTree>
    <p:extLst>
      <p:ext uri="{BB962C8B-B14F-4D97-AF65-F5344CB8AC3E}">
        <p14:creationId xmlns:p14="http://schemas.microsoft.com/office/powerpoint/2010/main" val="4201655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7D35B-1317-0565-E2C4-EA2FA55F3CAC}"/>
              </a:ext>
            </a:extLst>
          </p:cNvPr>
          <p:cNvSpPr>
            <a:spLocks noGrp="1"/>
          </p:cNvSpPr>
          <p:nvPr>
            <p:ph type="title"/>
          </p:nvPr>
        </p:nvSpPr>
        <p:spPr>
          <a:xfrm>
            <a:off x="1133489" y="1360034"/>
            <a:ext cx="8761413" cy="706964"/>
          </a:xfrm>
        </p:spPr>
        <p:txBody>
          <a:bodyPr>
            <a:normAutofit/>
          </a:bodyPr>
          <a:lstStyle/>
          <a:p>
            <a:pPr>
              <a:lnSpc>
                <a:spcPct val="90000"/>
              </a:lnSpc>
            </a:pPr>
            <a:r>
              <a:rPr lang="en-US" sz="3100" dirty="0">
                <a:solidFill>
                  <a:srgbClr val="FFFFFF"/>
                </a:solidFill>
              </a:rPr>
              <a:t>Unacceptable behavior on a CSM campus:</a:t>
            </a:r>
          </a:p>
        </p:txBody>
      </p:sp>
      <p:graphicFrame>
        <p:nvGraphicFramePr>
          <p:cNvPr id="5" name="Content Placeholder 2">
            <a:extLst>
              <a:ext uri="{FF2B5EF4-FFF2-40B4-BE49-F238E27FC236}">
                <a16:creationId xmlns:a16="http://schemas.microsoft.com/office/drawing/2014/main" id="{5D5760BC-4416-B053-FB4B-4A0776760FC8}"/>
              </a:ext>
            </a:extLst>
          </p:cNvPr>
          <p:cNvGraphicFramePr>
            <a:graphicFrameLocks noGrp="1"/>
          </p:cNvGraphicFramePr>
          <p:nvPr>
            <p:ph idx="1"/>
          </p:nvPr>
        </p:nvGraphicFramePr>
        <p:xfrm>
          <a:off x="1286934" y="2324100"/>
          <a:ext cx="9625383" cy="34226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14189783"/>
      </p:ext>
    </p:extLst>
  </p:cSld>
  <p:clrMapOvr>
    <a:overrideClrMapping bg1="dk1" tx1="lt1" bg2="dk2" tx2="lt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DD37F34-7447-8073-A1CD-7E8796E4C8FF}"/>
              </a:ext>
            </a:extLst>
          </p:cNvPr>
          <p:cNvSpPr>
            <a:spLocks noGrp="1"/>
          </p:cNvSpPr>
          <p:nvPr>
            <p:ph type="title"/>
          </p:nvPr>
        </p:nvSpPr>
        <p:spPr>
          <a:xfrm>
            <a:off x="1371599" y="294538"/>
            <a:ext cx="9895951" cy="1033669"/>
          </a:xfrm>
        </p:spPr>
        <p:txBody>
          <a:bodyPr>
            <a:normAutofit/>
          </a:bodyPr>
          <a:lstStyle/>
          <a:p>
            <a:r>
              <a:rPr lang="en-US" sz="4000">
                <a:solidFill>
                  <a:srgbClr val="FFFFFF"/>
                </a:solidFill>
              </a:rPr>
              <a:t>While you are on a CSM Campus you should:</a:t>
            </a:r>
          </a:p>
        </p:txBody>
      </p:sp>
      <p:sp>
        <p:nvSpPr>
          <p:cNvPr id="3" name="Content Placeholder 2">
            <a:extLst>
              <a:ext uri="{FF2B5EF4-FFF2-40B4-BE49-F238E27FC236}">
                <a16:creationId xmlns:a16="http://schemas.microsoft.com/office/drawing/2014/main" id="{2B3B7994-267C-38A2-4A6A-F977B217E126}"/>
              </a:ext>
            </a:extLst>
          </p:cNvPr>
          <p:cNvSpPr>
            <a:spLocks noGrp="1"/>
          </p:cNvSpPr>
          <p:nvPr>
            <p:ph idx="1"/>
          </p:nvPr>
        </p:nvSpPr>
        <p:spPr>
          <a:xfrm>
            <a:off x="1371599" y="2318197"/>
            <a:ext cx="9724031" cy="3683358"/>
          </a:xfrm>
        </p:spPr>
        <p:txBody>
          <a:bodyPr vert="horz" lIns="91440" tIns="45720" rIns="91440" bIns="45720" rtlCol="0" anchor="ctr">
            <a:normAutofit/>
          </a:bodyPr>
          <a:lstStyle/>
          <a:p>
            <a:r>
              <a:rPr lang="en-US" sz="2000"/>
              <a:t>Value the experience and respect the learning environment</a:t>
            </a:r>
          </a:p>
          <a:p>
            <a:r>
              <a:rPr lang="en-US" sz="2000"/>
              <a:t>Take advantage of faculty, staff, and resources around you</a:t>
            </a:r>
          </a:p>
          <a:p>
            <a:r>
              <a:rPr lang="en-US" sz="2000"/>
              <a:t>If time permits, take advantage of college resources (tutoring, mentoring, PE, etc.)</a:t>
            </a:r>
          </a:p>
          <a:p>
            <a:r>
              <a:rPr lang="en-US" sz="2000"/>
              <a:t>Know your Resource people!</a:t>
            </a:r>
          </a:p>
          <a:p>
            <a:pPr lvl="1">
              <a:buFont typeface="Courier New" panose="020B0604020202020204" pitchFamily="34" charset="0"/>
              <a:buChar char="o"/>
            </a:pPr>
            <a:r>
              <a:rPr lang="en-US" sz="1600" dirty="0"/>
              <a:t>Destini Courtney, AD 207, </a:t>
            </a:r>
            <a:r>
              <a:rPr lang="en-US" sz="1600" dirty="0">
                <a:hlinkClick r:id="rId2"/>
              </a:rPr>
              <a:t>drcourtney@csmd.edu</a:t>
            </a:r>
            <a:r>
              <a:rPr lang="en-US" sz="1600" dirty="0"/>
              <a:t> </a:t>
            </a:r>
          </a:p>
          <a:p>
            <a:pPr lvl="1">
              <a:buFont typeface="Courier New" panose="020B0604020202020204" pitchFamily="34" charset="0"/>
              <a:buChar char="o"/>
            </a:pPr>
            <a:r>
              <a:rPr lang="en-US" sz="1600" dirty="0"/>
              <a:t>Dr. Harris, AD 207, </a:t>
            </a:r>
            <a:r>
              <a:rPr lang="en-US" sz="1600" dirty="0">
                <a:hlinkClick r:id="rId3">
                  <a:extLst>
                    <a:ext uri="{A12FA001-AC4F-418D-AE19-62706E023703}">
                      <ahyp:hlinkClr xmlns:ahyp="http://schemas.microsoft.com/office/drawing/2018/hyperlinkcolor" val="tx"/>
                    </a:ext>
                  </a:extLst>
                </a:hlinkClick>
              </a:rPr>
              <a:t>taharris1@csmd.edu</a:t>
            </a:r>
            <a:endParaRPr lang="en-US" sz="1600" dirty="0"/>
          </a:p>
          <a:p>
            <a:pPr marL="0" indent="0">
              <a:buNone/>
            </a:pPr>
            <a:endParaRPr lang="en-US" sz="2000"/>
          </a:p>
        </p:txBody>
      </p:sp>
    </p:spTree>
    <p:extLst>
      <p:ext uri="{BB962C8B-B14F-4D97-AF65-F5344CB8AC3E}">
        <p14:creationId xmlns:p14="http://schemas.microsoft.com/office/powerpoint/2010/main" val="35388913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89EAA57-6CCC-7C90-7447-7572130C0219}"/>
              </a:ext>
            </a:extLst>
          </p:cNvPr>
          <p:cNvSpPr>
            <a:spLocks noGrp="1"/>
          </p:cNvSpPr>
          <p:nvPr>
            <p:ph type="title"/>
          </p:nvPr>
        </p:nvSpPr>
        <p:spPr>
          <a:xfrm>
            <a:off x="1371597" y="348865"/>
            <a:ext cx="10044023" cy="877729"/>
          </a:xfrm>
        </p:spPr>
        <p:txBody>
          <a:bodyPr anchor="ctr">
            <a:normAutofit/>
          </a:bodyPr>
          <a:lstStyle/>
          <a:p>
            <a:r>
              <a:rPr lang="en-US" sz="3700" dirty="0">
                <a:solidFill>
                  <a:srgbClr val="FFFFFF"/>
                </a:solidFill>
              </a:rPr>
              <a:t>Mandatory Events This Semester </a:t>
            </a:r>
          </a:p>
        </p:txBody>
      </p:sp>
      <p:graphicFrame>
        <p:nvGraphicFramePr>
          <p:cNvPr id="29" name="Content Placeholder 2">
            <a:extLst>
              <a:ext uri="{FF2B5EF4-FFF2-40B4-BE49-F238E27FC236}">
                <a16:creationId xmlns:a16="http://schemas.microsoft.com/office/drawing/2014/main" id="{8438112E-92D4-5BF6-F0F9-10AA47A868E0}"/>
              </a:ext>
            </a:extLst>
          </p:cNvPr>
          <p:cNvGraphicFramePr>
            <a:graphicFrameLocks noGrp="1"/>
          </p:cNvGraphicFramePr>
          <p:nvPr>
            <p:ph idx="1"/>
            <p:extLst>
              <p:ext uri="{D42A27DB-BD31-4B8C-83A1-F6EECF244321}">
                <p14:modId xmlns:p14="http://schemas.microsoft.com/office/powerpoint/2010/main" val="3843449012"/>
              </p:ext>
            </p:extLst>
          </p:nvPr>
        </p:nvGraphicFramePr>
        <p:xfrm>
          <a:off x="644056" y="2112579"/>
          <a:ext cx="10927829" cy="41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307594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203DE33-2CD4-4CA8-9AF3-37C3B65133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79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0AF57B88-1D4C-41FA-A761-EC1DD10C35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1100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D2548F45-5164-4ABB-8212-7F293FDED8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9565" y="2659404"/>
            <a:ext cx="4355594" cy="4040742"/>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Question marks in a line and one question mark is lit">
            <a:extLst>
              <a:ext uri="{FF2B5EF4-FFF2-40B4-BE49-F238E27FC236}">
                <a16:creationId xmlns:a16="http://schemas.microsoft.com/office/drawing/2014/main" id="{7863422A-A1CE-4420-F0B4-E32CFD078509}"/>
              </a:ext>
            </a:extLst>
          </p:cNvPr>
          <p:cNvPicPr>
            <a:picLocks noChangeAspect="1"/>
          </p:cNvPicPr>
          <p:nvPr/>
        </p:nvPicPr>
        <p:blipFill>
          <a:blip r:embed="rId2"/>
          <a:srcRect r="20898" b="-4"/>
          <a:stretch/>
        </p:blipFill>
        <p:spPr>
          <a:xfrm>
            <a:off x="4038599" y="10"/>
            <a:ext cx="8160026" cy="6875809"/>
          </a:xfrm>
          <a:prstGeom prst="rect">
            <a:avLst/>
          </a:prstGeom>
        </p:spPr>
      </p:pic>
      <p:sp>
        <p:nvSpPr>
          <p:cNvPr id="15" name="Freeform: Shape 14">
            <a:extLst>
              <a:ext uri="{FF2B5EF4-FFF2-40B4-BE49-F238E27FC236}">
                <a16:creationId xmlns:a16="http://schemas.microsoft.com/office/drawing/2014/main" id="{5E81CCFB-7BEF-4186-86FB-D09450B4D0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99A0D3B7-F8DF-0F96-0278-0C2D8457AA24}"/>
              </a:ext>
            </a:extLst>
          </p:cNvPr>
          <p:cNvSpPr>
            <a:spLocks noGrp="1"/>
          </p:cNvSpPr>
          <p:nvPr>
            <p:ph type="title"/>
          </p:nvPr>
        </p:nvSpPr>
        <p:spPr>
          <a:xfrm>
            <a:off x="534473" y="2950387"/>
            <a:ext cx="3052293" cy="3531403"/>
          </a:xfrm>
        </p:spPr>
        <p:txBody>
          <a:bodyPr vert="horz" lIns="91440" tIns="45720" rIns="91440" bIns="45720" rtlCol="0" anchor="t">
            <a:normAutofit/>
          </a:bodyPr>
          <a:lstStyle/>
          <a:p>
            <a:pPr algn="r"/>
            <a:r>
              <a:rPr lang="en-US" sz="4000">
                <a:solidFill>
                  <a:srgbClr val="FFFFFF"/>
                </a:solidFill>
              </a:rPr>
              <a:t>Questions</a:t>
            </a:r>
          </a:p>
        </p:txBody>
      </p:sp>
    </p:spTree>
    <p:extLst>
      <p:ext uri="{BB962C8B-B14F-4D97-AF65-F5344CB8AC3E}">
        <p14:creationId xmlns:p14="http://schemas.microsoft.com/office/powerpoint/2010/main" val="21297382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Slide Background">
            <a:extLst>
              <a:ext uri="{FF2B5EF4-FFF2-40B4-BE49-F238E27FC236}">
                <a16:creationId xmlns:a16="http://schemas.microsoft.com/office/drawing/2014/main" id="{C0763A76-9F1C-4FC5-82B7-DD475DA461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useBgFill="1">
        <p:nvSpPr>
          <p:cNvPr id="18" name="Rectangle 17">
            <a:extLst>
              <a:ext uri="{FF2B5EF4-FFF2-40B4-BE49-F238E27FC236}">
                <a16:creationId xmlns:a16="http://schemas.microsoft.com/office/drawing/2014/main" id="{E81BF4F6-F2CF-4984-9D14-D6966D92F9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8522446" cy="2285999"/>
          </a:xfrm>
          <a:prstGeom prst="rect">
            <a:avLst/>
          </a:prstGeom>
          <a:ln>
            <a:noFill/>
          </a:ln>
          <a:effectLst>
            <a:outerShdw blurRad="596900" dist="304800" dir="7140000" sx="90000" sy="90000" algn="t" rotWithShape="0">
              <a:srgbClr val="000000">
                <a:alpha val="1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EB7D8B0-8BA3-1CD9-6A81-2D4B2ACBB6D0}"/>
              </a:ext>
            </a:extLst>
          </p:cNvPr>
          <p:cNvSpPr>
            <a:spLocks noGrp="1"/>
          </p:cNvSpPr>
          <p:nvPr>
            <p:ph type="title"/>
          </p:nvPr>
        </p:nvSpPr>
        <p:spPr>
          <a:xfrm>
            <a:off x="761803" y="350196"/>
            <a:ext cx="4646904" cy="1624520"/>
          </a:xfrm>
        </p:spPr>
        <p:txBody>
          <a:bodyPr anchor="ctr">
            <a:normAutofit/>
          </a:bodyPr>
          <a:lstStyle/>
          <a:p>
            <a:r>
              <a:rPr lang="en-US" sz="4000"/>
              <a:t>How are you feeling today?</a:t>
            </a:r>
          </a:p>
        </p:txBody>
      </p:sp>
      <p:sp>
        <p:nvSpPr>
          <p:cNvPr id="3" name="Content Placeholder 2">
            <a:extLst>
              <a:ext uri="{FF2B5EF4-FFF2-40B4-BE49-F238E27FC236}">
                <a16:creationId xmlns:a16="http://schemas.microsoft.com/office/drawing/2014/main" id="{27B42B94-1D56-5F65-644D-61D68F3C5239}"/>
              </a:ext>
            </a:extLst>
          </p:cNvPr>
          <p:cNvSpPr>
            <a:spLocks noGrp="1"/>
          </p:cNvSpPr>
          <p:nvPr>
            <p:ph idx="1"/>
          </p:nvPr>
        </p:nvSpPr>
        <p:spPr>
          <a:xfrm>
            <a:off x="761802" y="2743200"/>
            <a:ext cx="4646905" cy="3613149"/>
          </a:xfrm>
        </p:spPr>
        <p:txBody>
          <a:bodyPr vert="horz" lIns="91440" tIns="45720" rIns="91440" bIns="45720" rtlCol="0" anchor="ctr">
            <a:normAutofit/>
          </a:bodyPr>
          <a:lstStyle/>
          <a:p>
            <a:r>
              <a:rPr lang="en-US" sz="2000"/>
              <a:t>Could be better (use a red emoji)</a:t>
            </a:r>
          </a:p>
          <a:p>
            <a:r>
              <a:rPr lang="en-US" sz="2000"/>
              <a:t>I'm okay (use a yellow emoji)</a:t>
            </a:r>
          </a:p>
          <a:p>
            <a:r>
              <a:rPr lang="en-US" sz="2000"/>
              <a:t>I feel amazing (use a green emoji)</a:t>
            </a:r>
          </a:p>
        </p:txBody>
      </p:sp>
      <p:pic>
        <p:nvPicPr>
          <p:cNvPr id="5" name="Picture 4">
            <a:extLst>
              <a:ext uri="{FF2B5EF4-FFF2-40B4-BE49-F238E27FC236}">
                <a16:creationId xmlns:a16="http://schemas.microsoft.com/office/drawing/2014/main" id="{71398FA7-4711-1B0E-834B-D827331392D8}"/>
              </a:ext>
            </a:extLst>
          </p:cNvPr>
          <p:cNvPicPr>
            <a:picLocks noChangeAspect="1"/>
          </p:cNvPicPr>
          <p:nvPr/>
        </p:nvPicPr>
        <p:blipFill>
          <a:blip r:embed="rId2"/>
          <a:srcRect l="1462" r="48482"/>
          <a:stretch/>
        </p:blipFill>
        <p:spPr>
          <a:xfrm>
            <a:off x="6096000" y="1"/>
            <a:ext cx="6102825" cy="6858000"/>
          </a:xfrm>
          <a:prstGeom prst="rect">
            <a:avLst/>
          </a:prstGeom>
        </p:spPr>
      </p:pic>
    </p:spTree>
    <p:extLst>
      <p:ext uri="{BB962C8B-B14F-4D97-AF65-F5344CB8AC3E}">
        <p14:creationId xmlns:p14="http://schemas.microsoft.com/office/powerpoint/2010/main" val="31496722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395681-2B2F-98B8-52F0-1A7E3730BC10}"/>
              </a:ext>
            </a:extLst>
          </p:cNvPr>
          <p:cNvSpPr>
            <a:spLocks noGrp="1"/>
          </p:cNvSpPr>
          <p:nvPr>
            <p:ph type="title"/>
          </p:nvPr>
        </p:nvSpPr>
        <p:spPr/>
        <p:txBody>
          <a:bodyPr/>
          <a:lstStyle/>
          <a:p>
            <a:r>
              <a:rPr lang="en-US" dirty="0"/>
              <a:t>Leadership tip to apply report back at next check in</a:t>
            </a:r>
          </a:p>
        </p:txBody>
      </p:sp>
      <p:sp>
        <p:nvSpPr>
          <p:cNvPr id="3" name="Content Placeholder 2">
            <a:extLst>
              <a:ext uri="{FF2B5EF4-FFF2-40B4-BE49-F238E27FC236}">
                <a16:creationId xmlns:a16="http://schemas.microsoft.com/office/drawing/2014/main" id="{B0B1DD31-D640-B6DC-A14A-8AC8B5E2A6F1}"/>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3953304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2F50AA-8850-1A09-2B15-D3DB98285AD2}"/>
              </a:ext>
            </a:extLst>
          </p:cNvPr>
          <p:cNvSpPr>
            <a:spLocks noGrp="1"/>
          </p:cNvSpPr>
          <p:nvPr>
            <p:ph type="title"/>
          </p:nvPr>
        </p:nvSpPr>
        <p:spPr/>
        <p:txBody>
          <a:bodyPr/>
          <a:lstStyle/>
          <a:p>
            <a:r>
              <a:rPr lang="en-US" dirty="0"/>
              <a:t>Next Meeting</a:t>
            </a:r>
          </a:p>
        </p:txBody>
      </p:sp>
      <p:sp>
        <p:nvSpPr>
          <p:cNvPr id="3" name="Content Placeholder 2">
            <a:extLst>
              <a:ext uri="{FF2B5EF4-FFF2-40B4-BE49-F238E27FC236}">
                <a16:creationId xmlns:a16="http://schemas.microsoft.com/office/drawing/2014/main" id="{A6C22DFD-3BFA-10C6-16BE-7C148694AD90}"/>
              </a:ext>
            </a:extLst>
          </p:cNvPr>
          <p:cNvSpPr>
            <a:spLocks noGrp="1"/>
          </p:cNvSpPr>
          <p:nvPr>
            <p:ph idx="1"/>
          </p:nvPr>
        </p:nvSpPr>
        <p:spPr/>
        <p:txBody>
          <a:bodyPr vert="horz" lIns="91440" tIns="45720" rIns="91440" bIns="45720" rtlCol="0" anchor="t">
            <a:normAutofit/>
          </a:bodyPr>
          <a:lstStyle/>
          <a:p>
            <a:r>
              <a:rPr lang="en-US" dirty="0">
                <a:ea typeface="+mn-lt"/>
                <a:cs typeface="+mn-lt"/>
              </a:rPr>
              <a:t>Good leaders who are self-aware don’t just help themselves. They help the people on their team to find their strengths, and they empower them to work in those strengths.”</a:t>
            </a:r>
          </a:p>
          <a:p>
            <a:r>
              <a:rPr lang="en-US" dirty="0">
                <a:ea typeface="+mn-lt"/>
                <a:cs typeface="+mn-lt"/>
              </a:rPr>
              <a:t>What are your strengths and weaknesses</a:t>
            </a:r>
          </a:p>
          <a:p>
            <a:r>
              <a:rPr lang="en-US" dirty="0">
                <a:ea typeface="+mn-lt"/>
                <a:cs typeface="+mn-lt"/>
              </a:rPr>
              <a:t>Personality test</a:t>
            </a:r>
          </a:p>
          <a:p>
            <a:r>
              <a:rPr lang="en-US">
                <a:ea typeface="+mn-lt"/>
                <a:cs typeface="+mn-lt"/>
              </a:rPr>
              <a:t>Thomas V. Mike Miller, Jr. Center for Leadership</a:t>
            </a:r>
            <a:endParaRPr lang="en-US" dirty="0">
              <a:ea typeface="+mn-lt"/>
              <a:cs typeface="+mn-lt"/>
            </a:endParaRPr>
          </a:p>
          <a:p>
            <a:endParaRPr lang="en-US" dirty="0">
              <a:ea typeface="+mn-lt"/>
              <a:cs typeface="+mn-lt"/>
            </a:endParaRPr>
          </a:p>
        </p:txBody>
      </p:sp>
    </p:spTree>
    <p:extLst>
      <p:ext uri="{BB962C8B-B14F-4D97-AF65-F5344CB8AC3E}">
        <p14:creationId xmlns:p14="http://schemas.microsoft.com/office/powerpoint/2010/main" val="41326102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3802F32D-843A-42B0-9F16-7BD6CDC80D7F}"/>
              </a:ext>
            </a:extLst>
          </p:cNvPr>
          <p:cNvSpPr>
            <a:spLocks noGrp="1"/>
          </p:cNvSpPr>
          <p:nvPr>
            <p:ph type="title"/>
          </p:nvPr>
        </p:nvSpPr>
        <p:spPr>
          <a:xfrm>
            <a:off x="1371597" y="348865"/>
            <a:ext cx="10044023" cy="877729"/>
          </a:xfrm>
        </p:spPr>
        <p:txBody>
          <a:bodyPr anchor="ctr">
            <a:normAutofit/>
          </a:bodyPr>
          <a:lstStyle/>
          <a:p>
            <a:r>
              <a:rPr lang="en-US" sz="3400">
                <a:solidFill>
                  <a:srgbClr val="FFFFFF"/>
                </a:solidFill>
                <a:ea typeface="+mj-lt"/>
                <a:cs typeface="+mj-lt"/>
              </a:rPr>
              <a:t>Which of these would be the hardest to live without?</a:t>
            </a:r>
            <a:endParaRPr lang="en-US" sz="3400">
              <a:solidFill>
                <a:srgbClr val="FFFFFF"/>
              </a:solidFill>
            </a:endParaRPr>
          </a:p>
        </p:txBody>
      </p:sp>
      <p:graphicFrame>
        <p:nvGraphicFramePr>
          <p:cNvPr id="5" name="Content Placeholder 2">
            <a:extLst>
              <a:ext uri="{FF2B5EF4-FFF2-40B4-BE49-F238E27FC236}">
                <a16:creationId xmlns:a16="http://schemas.microsoft.com/office/drawing/2014/main" id="{C7ECC9D6-DD90-C8AF-6E5A-06189F6A22A3}"/>
              </a:ext>
            </a:extLst>
          </p:cNvPr>
          <p:cNvGraphicFramePr>
            <a:graphicFrameLocks noGrp="1"/>
          </p:cNvGraphicFramePr>
          <p:nvPr>
            <p:ph idx="1"/>
            <p:extLst>
              <p:ext uri="{D42A27DB-BD31-4B8C-83A1-F6EECF244321}">
                <p14:modId xmlns:p14="http://schemas.microsoft.com/office/powerpoint/2010/main" val="2568993532"/>
              </p:ext>
            </p:extLst>
          </p:nvPr>
        </p:nvGraphicFramePr>
        <p:xfrm>
          <a:off x="644056" y="2112579"/>
          <a:ext cx="10927829" cy="41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45814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577D6B2E-37A3-429E-A37C-F30ED64872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5CEAD642-85CF-4750-8432-7C80C901F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1723" y="-1"/>
            <a:ext cx="12225953" cy="6868071"/>
          </a:xfrm>
          <a:prstGeom prst="rect">
            <a:avLst/>
          </a:prstGeom>
          <a:gradFill>
            <a:gsLst>
              <a:gs pos="0">
                <a:srgbClr val="000000"/>
              </a:gs>
              <a:gs pos="100000">
                <a:schemeClr val="accent1">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A33EEAE-15D5-4119-8C1E-89D943F91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41959" y="-3"/>
            <a:ext cx="11772269" cy="6868074"/>
          </a:xfrm>
          <a:prstGeom prst="rect">
            <a:avLst/>
          </a:prstGeom>
          <a:gradFill>
            <a:gsLst>
              <a:gs pos="21000">
                <a:schemeClr val="accent1">
                  <a:lumMod val="50000"/>
                  <a:alpha val="83000"/>
                </a:schemeClr>
              </a:gs>
              <a:gs pos="100000">
                <a:schemeClr val="accent1">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730D8B3B-9B80-4025-B934-26DC7D7CD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5200" y="0"/>
            <a:ext cx="3623374" cy="6868072"/>
          </a:xfrm>
          <a:prstGeom prst="rect">
            <a:avLst/>
          </a:prstGeom>
          <a:gradFill>
            <a:gsLst>
              <a:gs pos="0">
                <a:schemeClr val="accent1">
                  <a:lumMod val="75000"/>
                  <a:alpha val="0"/>
                </a:schemeClr>
              </a:gs>
              <a:gs pos="99000">
                <a:srgbClr val="000000">
                  <a:alpha val="41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1064D5D5-227B-4F66-9AEA-46F570E793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5875" y="-3"/>
            <a:ext cx="12233581" cy="6868076"/>
          </a:xfrm>
          <a:prstGeom prst="rect">
            <a:avLst/>
          </a:prstGeom>
          <a:gradFill>
            <a:gsLst>
              <a:gs pos="3000">
                <a:schemeClr val="accent1">
                  <a:lumMod val="75000"/>
                  <a:alpha val="0"/>
                </a:schemeClr>
              </a:gs>
              <a:gs pos="100000">
                <a:srgbClr val="000000">
                  <a:alpha val="73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646B67A4-D328-4747-A82B-65E84FA463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484334" y="-861824"/>
            <a:ext cx="6861931" cy="8597859"/>
          </a:xfrm>
          <a:prstGeom prst="rect">
            <a:avLst/>
          </a:prstGeom>
          <a:gradFill>
            <a:gsLst>
              <a:gs pos="3000">
                <a:schemeClr val="accent1">
                  <a:lumMod val="75000"/>
                  <a:alpha val="0"/>
                </a:schemeClr>
              </a:gs>
              <a:gs pos="100000">
                <a:srgbClr val="000000">
                  <a:alpha val="27000"/>
                </a:srgb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B5A1B09C-1565-46F8-B70F-621C5EB4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993193">
            <a:off x="1186972" y="1089049"/>
            <a:ext cx="4967533" cy="4988390"/>
          </a:xfrm>
          <a:prstGeom prst="ellipse">
            <a:avLst/>
          </a:prstGeom>
          <a:gradFill>
            <a:gsLst>
              <a:gs pos="0">
                <a:schemeClr val="accent1">
                  <a:alpha val="26000"/>
                </a:schemeClr>
              </a:gs>
              <a:gs pos="85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AE3678D-48B6-C7A0-AF11-C6F05D2B3378}"/>
              </a:ext>
            </a:extLst>
          </p:cNvPr>
          <p:cNvSpPr>
            <a:spLocks noGrp="1"/>
          </p:cNvSpPr>
          <p:nvPr>
            <p:ph type="title"/>
          </p:nvPr>
        </p:nvSpPr>
        <p:spPr>
          <a:xfrm>
            <a:off x="4162567" y="818984"/>
            <a:ext cx="6714699" cy="3178689"/>
          </a:xfrm>
        </p:spPr>
        <p:txBody>
          <a:bodyPr vert="horz" lIns="91440" tIns="45720" rIns="91440" bIns="45720" rtlCol="0" anchor="b">
            <a:normAutofit/>
          </a:bodyPr>
          <a:lstStyle/>
          <a:p>
            <a:r>
              <a:rPr lang="en-US" sz="4800" kern="1200" dirty="0">
                <a:solidFill>
                  <a:srgbClr val="FFFFFF"/>
                </a:solidFill>
                <a:latin typeface="+mj-lt"/>
                <a:ea typeface="+mj-ea"/>
                <a:cs typeface="+mj-cs"/>
              </a:rPr>
              <a:t>Quick Leadership Lesson </a:t>
            </a:r>
            <a:endParaRPr lang="en-US" sz="3600" kern="1200" dirty="0">
              <a:solidFill>
                <a:srgbClr val="FFFFFF"/>
              </a:solidFill>
              <a:latin typeface="+mj-lt"/>
            </a:endParaRPr>
          </a:p>
        </p:txBody>
      </p:sp>
      <p:sp>
        <p:nvSpPr>
          <p:cNvPr id="21" name="Rectangle 20">
            <a:extLst>
              <a:ext uri="{FF2B5EF4-FFF2-40B4-BE49-F238E27FC236}">
                <a16:creationId xmlns:a16="http://schemas.microsoft.com/office/drawing/2014/main" id="{8C516CC8-80AC-446C-A56E-9F54B7210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4490110"/>
            <a:ext cx="12217710" cy="2377962"/>
          </a:xfrm>
          <a:prstGeom prst="rect">
            <a:avLst/>
          </a:prstGeom>
          <a:gradFill>
            <a:gsLst>
              <a:gs pos="0">
                <a:schemeClr val="accent1">
                  <a:lumMod val="75000"/>
                  <a:alpha val="50000"/>
                </a:schemeClr>
              </a:gs>
              <a:gs pos="99000">
                <a:srgbClr val="000000">
                  <a:alpha val="34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690624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8" name="Rectangle 17">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Freeform: Shape 25">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8" name="Rectangle 27">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FE39614-1BFB-B95A-2556-3D910BBB2376}"/>
              </a:ext>
            </a:extLst>
          </p:cNvPr>
          <p:cNvSpPr>
            <a:spLocks noGrp="1"/>
          </p:cNvSpPr>
          <p:nvPr>
            <p:ph type="title"/>
          </p:nvPr>
        </p:nvSpPr>
        <p:spPr>
          <a:xfrm>
            <a:off x="466722" y="586855"/>
            <a:ext cx="3201366" cy="3387497"/>
          </a:xfrm>
        </p:spPr>
        <p:txBody>
          <a:bodyPr anchor="b">
            <a:normAutofit/>
          </a:bodyPr>
          <a:lstStyle/>
          <a:p>
            <a:pPr algn="r"/>
            <a:r>
              <a:rPr lang="en-US" sz="4000" dirty="0">
                <a:solidFill>
                  <a:srgbClr val="FFFFFF"/>
                </a:solidFill>
              </a:rPr>
              <a:t>Quote of the Week</a:t>
            </a:r>
          </a:p>
        </p:txBody>
      </p:sp>
      <p:sp>
        <p:nvSpPr>
          <p:cNvPr id="3" name="Content Placeholder 2">
            <a:extLst>
              <a:ext uri="{FF2B5EF4-FFF2-40B4-BE49-F238E27FC236}">
                <a16:creationId xmlns:a16="http://schemas.microsoft.com/office/drawing/2014/main" id="{B81979D6-B638-9251-6CBC-7495AFEE3668}"/>
              </a:ext>
            </a:extLst>
          </p:cNvPr>
          <p:cNvSpPr>
            <a:spLocks noGrp="1"/>
          </p:cNvSpPr>
          <p:nvPr>
            <p:ph idx="1"/>
          </p:nvPr>
        </p:nvSpPr>
        <p:spPr>
          <a:xfrm>
            <a:off x="4810259" y="649480"/>
            <a:ext cx="6555347" cy="5546047"/>
          </a:xfrm>
        </p:spPr>
        <p:txBody>
          <a:bodyPr vert="horz" lIns="91440" tIns="45720" rIns="91440" bIns="45720" rtlCol="0" anchor="ctr">
            <a:normAutofit/>
          </a:bodyPr>
          <a:lstStyle/>
          <a:p>
            <a:pPr marL="0" indent="0" algn="ctr">
              <a:buNone/>
            </a:pPr>
            <a:r>
              <a:rPr lang="en-US" sz="3600" i="1" dirty="0">
                <a:ea typeface="+mn-lt"/>
                <a:cs typeface="+mn-lt"/>
              </a:rPr>
              <a:t>“You cannot lead others until you first lead yourself.” </a:t>
            </a:r>
          </a:p>
          <a:p>
            <a:pPr marL="0" indent="0" algn="ctr">
              <a:buNone/>
            </a:pPr>
            <a:endParaRPr lang="en-US" sz="3600" i="1" dirty="0">
              <a:latin typeface="Aptos"/>
              <a:ea typeface="+mn-lt"/>
              <a:cs typeface="+mn-lt"/>
            </a:endParaRPr>
          </a:p>
          <a:p>
            <a:pPr marL="0" indent="0" algn="ctr">
              <a:buNone/>
            </a:pPr>
            <a:r>
              <a:rPr lang="en-US" sz="1600" dirty="0">
                <a:latin typeface="Aptos Display"/>
                <a:ea typeface="+mn-lt"/>
                <a:cs typeface="+mn-lt"/>
              </a:rPr>
              <a:t>John C. Maxwell,</a:t>
            </a:r>
            <a:endParaRPr lang="en-US" sz="1600" dirty="0">
              <a:latin typeface="Aptos" panose="020B0004020202020204"/>
              <a:ea typeface="+mn-lt"/>
              <a:cs typeface="+mn-lt"/>
            </a:endParaRPr>
          </a:p>
          <a:p>
            <a:pPr marL="0" indent="0" algn="ctr">
              <a:buNone/>
            </a:pPr>
            <a:r>
              <a:rPr lang="en-US" sz="1600" dirty="0">
                <a:latin typeface="Aptos Display"/>
                <a:ea typeface="+mn-lt"/>
                <a:cs typeface="+mn-lt"/>
              </a:rPr>
              <a:t>The Self-Aware Leader: Play to Your Strengths, Unleash Your Team </a:t>
            </a:r>
            <a:endParaRPr lang="en-US" sz="1600"/>
          </a:p>
          <a:p>
            <a:pPr marL="0" indent="0">
              <a:buNone/>
            </a:pPr>
            <a:br>
              <a:rPr lang="en-US" sz="2000" dirty="0">
                <a:ea typeface="+mn-lt"/>
                <a:cs typeface="+mn-lt"/>
              </a:rPr>
            </a:br>
            <a:endParaRPr lang="en-US" sz="2000" b="1">
              <a:ea typeface="+mn-lt"/>
              <a:cs typeface="+mn-lt"/>
            </a:endParaRPr>
          </a:p>
        </p:txBody>
      </p:sp>
    </p:spTree>
    <p:extLst>
      <p:ext uri="{BB962C8B-B14F-4D97-AF65-F5344CB8AC3E}">
        <p14:creationId xmlns:p14="http://schemas.microsoft.com/office/powerpoint/2010/main" val="6026661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91E5A9A7-95C6-4F4F-B00E-C82E07FE62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D07DD2DE-F619-49DD-B5E7-03A290FF4E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8495" y="2660473"/>
            <a:ext cx="4355594" cy="4038603"/>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85149191-5F60-4A28-AAFF-039F96B0F3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180882" y="1638085"/>
            <a:ext cx="6857572" cy="3581401"/>
          </a:xfrm>
          <a:prstGeom prst="rect">
            <a:avLst/>
          </a:prstGeom>
          <a:gradFill>
            <a:gsLst>
              <a:gs pos="0">
                <a:srgbClr val="000000">
                  <a:alpha val="59000"/>
                </a:srgbClr>
              </a:gs>
              <a:gs pos="69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reeform: Shape 21">
            <a:extLst>
              <a:ext uri="{FF2B5EF4-FFF2-40B4-BE49-F238E27FC236}">
                <a16:creationId xmlns:a16="http://schemas.microsoft.com/office/drawing/2014/main" id="{F8260ED5-17F7-4158-B241-D51DD4CF1B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036B8C2C-AD9D-8C0A-5B07-3D195A54AC81}"/>
              </a:ext>
            </a:extLst>
          </p:cNvPr>
          <p:cNvSpPr>
            <a:spLocks noGrp="1"/>
          </p:cNvSpPr>
          <p:nvPr>
            <p:ph type="title"/>
          </p:nvPr>
        </p:nvSpPr>
        <p:spPr>
          <a:xfrm>
            <a:off x="660041" y="2767106"/>
            <a:ext cx="2880828" cy="3071906"/>
          </a:xfrm>
        </p:spPr>
        <p:txBody>
          <a:bodyPr vert="horz" lIns="91440" tIns="45720" rIns="91440" bIns="45720" rtlCol="0" anchor="t">
            <a:normAutofit/>
          </a:bodyPr>
          <a:lstStyle/>
          <a:p>
            <a:r>
              <a:rPr lang="en-US" sz="4000" kern="1200">
                <a:solidFill>
                  <a:srgbClr val="FFFFFF"/>
                </a:solidFill>
                <a:latin typeface="+mj-lt"/>
                <a:ea typeface="+mj-ea"/>
                <a:cs typeface="+mj-cs"/>
              </a:rPr>
              <a:t>Are you an introvert, an extrovert, or an ambivert?</a:t>
            </a:r>
          </a:p>
        </p:txBody>
      </p:sp>
      <p:pic>
        <p:nvPicPr>
          <p:cNvPr id="9" name="Content Placeholder 8" descr="Introvert and Extrovert PowerPoint and Google Slides Template - PPT Slides">
            <a:extLst>
              <a:ext uri="{FF2B5EF4-FFF2-40B4-BE49-F238E27FC236}">
                <a16:creationId xmlns:a16="http://schemas.microsoft.com/office/drawing/2014/main" id="{2A71AC83-B5BB-AD80-C5F0-68266262E9E8}"/>
              </a:ext>
            </a:extLst>
          </p:cNvPr>
          <p:cNvPicPr>
            <a:picLocks noGrp="1" noChangeAspect="1"/>
          </p:cNvPicPr>
          <p:nvPr>
            <p:ph idx="1"/>
          </p:nvPr>
        </p:nvPicPr>
        <p:blipFill>
          <a:blip r:embed="rId2"/>
          <a:stretch>
            <a:fillRect/>
          </a:stretch>
        </p:blipFill>
        <p:spPr>
          <a:xfrm>
            <a:off x="4502428" y="719344"/>
            <a:ext cx="7225748" cy="5419311"/>
          </a:xfrm>
          <a:prstGeom prst="rect">
            <a:avLst/>
          </a:prstGeom>
        </p:spPr>
      </p:pic>
    </p:spTree>
    <p:extLst>
      <p:ext uri="{BB962C8B-B14F-4D97-AF65-F5344CB8AC3E}">
        <p14:creationId xmlns:p14="http://schemas.microsoft.com/office/powerpoint/2010/main" val="33790478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821E968-75A3-54E4-4C3F-9B610D346757}"/>
              </a:ext>
            </a:extLst>
          </p:cNvPr>
          <p:cNvSpPr>
            <a:spLocks noGrp="1"/>
          </p:cNvSpPr>
          <p:nvPr>
            <p:ph type="title"/>
          </p:nvPr>
        </p:nvSpPr>
        <p:spPr>
          <a:xfrm>
            <a:off x="1383564" y="348865"/>
            <a:ext cx="9718111" cy="1576446"/>
          </a:xfrm>
        </p:spPr>
        <p:txBody>
          <a:bodyPr anchor="ctr">
            <a:normAutofit/>
          </a:bodyPr>
          <a:lstStyle/>
          <a:p>
            <a:r>
              <a:rPr lang="en-US" sz="4000">
                <a:solidFill>
                  <a:srgbClr val="FFFFFF"/>
                </a:solidFill>
              </a:rPr>
              <a:t>How does this help you become a better leader?</a:t>
            </a:r>
          </a:p>
        </p:txBody>
      </p:sp>
      <p:graphicFrame>
        <p:nvGraphicFramePr>
          <p:cNvPr id="37" name="Content Placeholder 2">
            <a:extLst>
              <a:ext uri="{FF2B5EF4-FFF2-40B4-BE49-F238E27FC236}">
                <a16:creationId xmlns:a16="http://schemas.microsoft.com/office/drawing/2014/main" id="{D0904EBF-EDDC-FDA2-01B2-318E95B9554D}"/>
              </a:ext>
            </a:extLst>
          </p:cNvPr>
          <p:cNvGraphicFramePr>
            <a:graphicFrameLocks noGrp="1"/>
          </p:cNvGraphicFramePr>
          <p:nvPr>
            <p:ph idx="1"/>
            <p:extLst>
              <p:ext uri="{D42A27DB-BD31-4B8C-83A1-F6EECF244321}">
                <p14:modId xmlns:p14="http://schemas.microsoft.com/office/powerpoint/2010/main" val="4064181148"/>
              </p:ext>
            </p:extLst>
          </p:nvPr>
        </p:nvGraphicFramePr>
        <p:xfrm>
          <a:off x="644056" y="2615979"/>
          <a:ext cx="10927829" cy="36894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024956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91B0FD9F-F210-238A-CA3A-E2F1FB923A08}"/>
              </a:ext>
            </a:extLst>
          </p:cNvPr>
          <p:cNvSpPr>
            <a:spLocks noGrp="1"/>
          </p:cNvSpPr>
          <p:nvPr>
            <p:ph type="title"/>
          </p:nvPr>
        </p:nvSpPr>
        <p:spPr>
          <a:xfrm>
            <a:off x="1314824" y="735106"/>
            <a:ext cx="10053763" cy="2928470"/>
          </a:xfrm>
        </p:spPr>
        <p:txBody>
          <a:bodyPr vert="horz" lIns="91440" tIns="45720" rIns="91440" bIns="45720" rtlCol="0" anchor="b">
            <a:normAutofit/>
          </a:bodyPr>
          <a:lstStyle/>
          <a:p>
            <a:r>
              <a:rPr lang="en-US" sz="4800" kern="1200" dirty="0">
                <a:solidFill>
                  <a:srgbClr val="FFFFFF"/>
                </a:solidFill>
                <a:latin typeface="+mj-lt"/>
                <a:ea typeface="+mj-ea"/>
                <a:cs typeface="+mj-cs"/>
              </a:rPr>
              <a:t>Thanks for coming to my TED Talk!</a:t>
            </a:r>
          </a:p>
        </p:txBody>
      </p:sp>
    </p:spTree>
    <p:extLst>
      <p:ext uri="{BB962C8B-B14F-4D97-AF65-F5344CB8AC3E}">
        <p14:creationId xmlns:p14="http://schemas.microsoft.com/office/powerpoint/2010/main" val="20485612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DA9C8D46-54D8-4DF1-99A2-E651C7B132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 y="0"/>
            <a:ext cx="12191999" cy="6858000"/>
          </a:xfrm>
          <a:prstGeom prst="rect">
            <a:avLst/>
          </a:prstGeom>
          <a:gradFill>
            <a:gsLst>
              <a:gs pos="0">
                <a:schemeClr val="accent1">
                  <a:lumMod val="50000"/>
                </a:schemeClr>
              </a:gs>
              <a:gs pos="100000">
                <a:srgbClr val="000000"/>
              </a:gs>
            </a:gsLst>
            <a:lin ang="9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DE12BF4D-F47A-41C1-85FC-652E412D3B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988591">
            <a:off x="7897613" y="684022"/>
            <a:ext cx="5330585" cy="5218721"/>
          </a:xfrm>
          <a:custGeom>
            <a:avLst/>
            <a:gdLst>
              <a:gd name="connsiteX0" fmla="*/ 4721855 w 5330585"/>
              <a:gd name="connsiteY0" fmla="*/ 4361426 h 5218721"/>
              <a:gd name="connsiteX1" fmla="*/ 3457542 w 5330585"/>
              <a:gd name="connsiteY1" fmla="*/ 5211667 h 5218721"/>
              <a:gd name="connsiteX2" fmla="*/ 3430109 w 5330585"/>
              <a:gd name="connsiteY2" fmla="*/ 5218721 h 5218721"/>
              <a:gd name="connsiteX3" fmla="*/ 0 w 5330585"/>
              <a:gd name="connsiteY3" fmla="*/ 2647363 h 5218721"/>
              <a:gd name="connsiteX4" fmla="*/ 12834 w 5330585"/>
              <a:gd name="connsiteY4" fmla="*/ 2393199 h 5218721"/>
              <a:gd name="connsiteX5" fmla="*/ 2664828 w 5330585"/>
              <a:gd name="connsiteY5" fmla="*/ 0 h 5218721"/>
              <a:gd name="connsiteX6" fmla="*/ 5330585 w 5330585"/>
              <a:gd name="connsiteY6" fmla="*/ 2665757 h 5218721"/>
              <a:gd name="connsiteX7" fmla="*/ 4721855 w 5330585"/>
              <a:gd name="connsiteY7" fmla="*/ 4361426 h 52187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30585" h="5218721">
                <a:moveTo>
                  <a:pt x="4721855" y="4361426"/>
                </a:moveTo>
                <a:cubicBezTo>
                  <a:pt x="4395896" y="4756397"/>
                  <a:pt x="3958379" y="5055891"/>
                  <a:pt x="3457542" y="5211667"/>
                </a:cubicBezTo>
                <a:lnTo>
                  <a:pt x="3430109" y="5218721"/>
                </a:lnTo>
                <a:lnTo>
                  <a:pt x="0" y="2647363"/>
                </a:lnTo>
                <a:lnTo>
                  <a:pt x="12834" y="2393199"/>
                </a:lnTo>
                <a:cubicBezTo>
                  <a:pt x="149347" y="1048975"/>
                  <a:pt x="1284587" y="0"/>
                  <a:pt x="2664828" y="0"/>
                </a:cubicBezTo>
                <a:cubicBezTo>
                  <a:pt x="4137085" y="0"/>
                  <a:pt x="5330585" y="1193500"/>
                  <a:pt x="5330585" y="2665757"/>
                </a:cubicBezTo>
                <a:cubicBezTo>
                  <a:pt x="5330585" y="3309870"/>
                  <a:pt x="5102142" y="3900626"/>
                  <a:pt x="4721855" y="4361426"/>
                </a:cubicBezTo>
                <a:close/>
              </a:path>
            </a:pathLst>
          </a:custGeom>
          <a:gradFill>
            <a:gsLst>
              <a:gs pos="16000">
                <a:srgbClr val="000000">
                  <a:alpha val="41000"/>
                </a:srgbClr>
              </a:gs>
              <a:gs pos="85000">
                <a:schemeClr val="accent1">
                  <a:alpha val="2500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4" name="Rectangle 23">
            <a:extLst>
              <a:ext uri="{FF2B5EF4-FFF2-40B4-BE49-F238E27FC236}">
                <a16:creationId xmlns:a16="http://schemas.microsoft.com/office/drawing/2014/main" id="{AAF055B3-1F95-4ABA-BFE4-A58320A820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0"/>
            <a:ext cx="12165981" cy="4480890"/>
          </a:xfrm>
          <a:prstGeom prst="rect">
            <a:avLst/>
          </a:prstGeom>
          <a:gradFill>
            <a:gsLst>
              <a:gs pos="0">
                <a:schemeClr val="accent1">
                  <a:lumMod val="75000"/>
                  <a:alpha val="50000"/>
                </a:schemeClr>
              </a:gs>
              <a:gs pos="99000">
                <a:srgbClr val="000000">
                  <a:alpha val="34000"/>
                </a:srgb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65FBF53F-BBBA-4974-AD72-0E8CD294E5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2622" y="-2"/>
            <a:ext cx="12179371" cy="6400796"/>
          </a:xfrm>
          <a:prstGeom prst="rect">
            <a:avLst/>
          </a:prstGeom>
          <a:gradFill>
            <a:gsLst>
              <a:gs pos="45000">
                <a:schemeClr val="accent1">
                  <a:lumMod val="75000"/>
                  <a:alpha val="0"/>
                </a:schemeClr>
              </a:gs>
              <a:gs pos="99000">
                <a:srgbClr val="000000">
                  <a:alpha val="68000"/>
                </a:srgb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87CB6E4-9B20-1213-0482-B4595B03F000}"/>
              </a:ext>
            </a:extLst>
          </p:cNvPr>
          <p:cNvSpPr>
            <a:spLocks noGrp="1"/>
          </p:cNvSpPr>
          <p:nvPr>
            <p:ph type="title"/>
          </p:nvPr>
        </p:nvSpPr>
        <p:spPr>
          <a:xfrm>
            <a:off x="4221803" y="1201002"/>
            <a:ext cx="7208197" cy="2779619"/>
          </a:xfrm>
        </p:spPr>
        <p:txBody>
          <a:bodyPr vert="horz" lIns="91440" tIns="45720" rIns="91440" bIns="45720" rtlCol="0" anchor="b">
            <a:normAutofit/>
          </a:bodyPr>
          <a:lstStyle/>
          <a:p>
            <a:r>
              <a:rPr lang="en-US" sz="4800" dirty="0">
                <a:solidFill>
                  <a:srgbClr val="FFFFFF"/>
                </a:solidFill>
              </a:rPr>
              <a:t>What CSM student resources have you used? </a:t>
            </a:r>
            <a:endParaRPr lang="en-US" sz="4800" kern="1200" dirty="0">
              <a:solidFill>
                <a:srgbClr val="FFFFFF"/>
              </a:solidFill>
              <a:latin typeface="+mj-lt"/>
            </a:endParaRPr>
          </a:p>
        </p:txBody>
      </p:sp>
      <p:sp>
        <p:nvSpPr>
          <p:cNvPr id="26" name="Rectangle 25">
            <a:extLst>
              <a:ext uri="{FF2B5EF4-FFF2-40B4-BE49-F238E27FC236}">
                <a16:creationId xmlns:a16="http://schemas.microsoft.com/office/drawing/2014/main" id="{5A2875D7-3769-4291-959E-9FAD764A7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2461" y="0"/>
            <a:ext cx="3214360" cy="6858000"/>
          </a:xfrm>
          <a:prstGeom prst="rect">
            <a:avLst/>
          </a:prstGeom>
          <a:gradFill>
            <a:gsLst>
              <a:gs pos="0">
                <a:srgbClr val="000000">
                  <a:alpha val="41000"/>
                </a:srgbClr>
              </a:gs>
              <a:gs pos="86000">
                <a:schemeClr val="accent1">
                  <a:alpha val="3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8261221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21</Slides>
  <Notes>0</Notes>
  <HiddenSlides>2</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Student Conduct, Title IX, and Resource Training</vt:lpstr>
      <vt:lpstr>How are you feeling today?</vt:lpstr>
      <vt:lpstr>Which of these would be the hardest to live without?</vt:lpstr>
      <vt:lpstr>Quick Leadership Lesson </vt:lpstr>
      <vt:lpstr>Quote of the Week</vt:lpstr>
      <vt:lpstr>Are you an introvert, an extrovert, or an ambivert?</vt:lpstr>
      <vt:lpstr>How does this help you become a better leader?</vt:lpstr>
      <vt:lpstr>Thanks for coming to my TED Talk!</vt:lpstr>
      <vt:lpstr>What CSM student resources have you used? </vt:lpstr>
      <vt:lpstr>Student Life &amp; Support Services</vt:lpstr>
      <vt:lpstr>Admissions </vt:lpstr>
      <vt:lpstr>Title IX and Student Conduct for Student Leaders</vt:lpstr>
      <vt:lpstr>CSM Responsibilities </vt:lpstr>
      <vt:lpstr>Student Code of Conduct and Title IX Legislation</vt:lpstr>
      <vt:lpstr>Your Responsibilities and Consequences </vt:lpstr>
      <vt:lpstr>Unacceptable behavior on a CSM campus:</vt:lpstr>
      <vt:lpstr>While you are on a CSM Campus you should:</vt:lpstr>
      <vt:lpstr>Mandatory Events This Semester </vt:lpstr>
      <vt:lpstr>Questions</vt:lpstr>
      <vt:lpstr>Leadership tip to apply report back at next check in</vt:lpstr>
      <vt:lpstr>Next Meeting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508</cp:revision>
  <dcterms:created xsi:type="dcterms:W3CDTF">2024-09-26T12:54:17Z</dcterms:created>
  <dcterms:modified xsi:type="dcterms:W3CDTF">2024-09-26T17:55:56Z</dcterms:modified>
</cp:coreProperties>
</file>