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71" r:id="rId4"/>
    <p:sldId id="267" r:id="rId5"/>
    <p:sldId id="263" r:id="rId6"/>
    <p:sldId id="260"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94" autoAdjust="0"/>
    <p:restoredTop sz="94660"/>
  </p:normalViewPr>
  <p:slideViewPr>
    <p:cSldViewPr snapToGrid="0">
      <p:cViewPr varScale="1">
        <p:scale>
          <a:sx n="108" d="100"/>
          <a:sy n="108" d="100"/>
        </p:scale>
        <p:origin x="54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B5183A-71A0-4EE3-8B4B-0869973C790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F09085C-4B92-47CE-ABC0-7A998621CB4F}">
      <dgm:prSet/>
      <dgm:spPr/>
      <dgm:t>
        <a:bodyPr/>
        <a:lstStyle/>
        <a:p>
          <a:r>
            <a:rPr lang="en-US" b="0" i="0" dirty="0"/>
            <a:t>To ensure that you know and are aware of the Student Code of Conduct and Title IX legislation</a:t>
          </a:r>
          <a:endParaRPr lang="en-US" dirty="0"/>
        </a:p>
      </dgm:t>
    </dgm:pt>
    <dgm:pt modelId="{4A86AE71-7797-4225-A663-8ABFEAAB12A9}" type="parTrans" cxnId="{7C1E7D71-9FEE-44EC-835B-260CBAC6D31F}">
      <dgm:prSet/>
      <dgm:spPr/>
      <dgm:t>
        <a:bodyPr/>
        <a:lstStyle/>
        <a:p>
          <a:endParaRPr lang="en-US"/>
        </a:p>
      </dgm:t>
    </dgm:pt>
    <dgm:pt modelId="{069B50E7-F510-491F-A5DF-F4447E1F6D8A}" type="sibTrans" cxnId="{7C1E7D71-9FEE-44EC-835B-260CBAC6D31F}">
      <dgm:prSet/>
      <dgm:spPr/>
      <dgm:t>
        <a:bodyPr/>
        <a:lstStyle/>
        <a:p>
          <a:endParaRPr lang="en-US"/>
        </a:p>
      </dgm:t>
    </dgm:pt>
    <dgm:pt modelId="{AED0CEFC-3AF9-44F4-925A-E77410160D21}">
      <dgm:prSet/>
      <dgm:spPr/>
      <dgm:t>
        <a:bodyPr/>
        <a:lstStyle/>
        <a:p>
          <a:r>
            <a:rPr lang="en-US" b="0" i="0" dirty="0"/>
            <a:t>Educate you about what is expected of you while on campus</a:t>
          </a:r>
          <a:endParaRPr lang="en-US" dirty="0"/>
        </a:p>
      </dgm:t>
    </dgm:pt>
    <dgm:pt modelId="{D90B91CA-6EE6-4065-9CA0-4AE4018DD34A}" type="parTrans" cxnId="{4CF36886-BCDD-431F-A1C0-0679F95BA355}">
      <dgm:prSet/>
      <dgm:spPr/>
      <dgm:t>
        <a:bodyPr/>
        <a:lstStyle/>
        <a:p>
          <a:endParaRPr lang="en-US"/>
        </a:p>
      </dgm:t>
    </dgm:pt>
    <dgm:pt modelId="{09DFE0A5-937B-41C9-8DC7-A105A22440DE}" type="sibTrans" cxnId="{4CF36886-BCDD-431F-A1C0-0679F95BA355}">
      <dgm:prSet/>
      <dgm:spPr/>
      <dgm:t>
        <a:bodyPr/>
        <a:lstStyle/>
        <a:p>
          <a:endParaRPr lang="en-US"/>
        </a:p>
      </dgm:t>
    </dgm:pt>
    <dgm:pt modelId="{A17EA78A-51AA-445A-A7C5-FB86951E99B4}">
      <dgm:prSet/>
      <dgm:spPr/>
      <dgm:t>
        <a:bodyPr/>
        <a:lstStyle/>
        <a:p>
          <a:r>
            <a:rPr lang="en-US" b="0" i="0" dirty="0"/>
            <a:t>To ensure a safe learning environment</a:t>
          </a:r>
          <a:endParaRPr lang="en-US" dirty="0"/>
        </a:p>
      </dgm:t>
    </dgm:pt>
    <dgm:pt modelId="{A9AE90D8-A6DF-47C0-885B-CC4BD5338148}" type="parTrans" cxnId="{46A38E3C-8B1A-4EA0-916D-494CF0BA41E0}">
      <dgm:prSet/>
      <dgm:spPr/>
      <dgm:t>
        <a:bodyPr/>
        <a:lstStyle/>
        <a:p>
          <a:endParaRPr lang="en-US"/>
        </a:p>
      </dgm:t>
    </dgm:pt>
    <dgm:pt modelId="{45E379CF-088D-4D78-8294-E7E4A67EE3F2}" type="sibTrans" cxnId="{46A38E3C-8B1A-4EA0-916D-494CF0BA41E0}">
      <dgm:prSet/>
      <dgm:spPr/>
      <dgm:t>
        <a:bodyPr/>
        <a:lstStyle/>
        <a:p>
          <a:endParaRPr lang="en-US"/>
        </a:p>
      </dgm:t>
    </dgm:pt>
    <dgm:pt modelId="{FE6BCCEC-2C96-4F54-BE7F-F3994ED60188}">
      <dgm:prSet/>
      <dgm:spPr/>
      <dgm:t>
        <a:bodyPr/>
        <a:lstStyle/>
        <a:p>
          <a:r>
            <a:rPr lang="en-US" b="0" i="0" dirty="0"/>
            <a:t>To provide guidance and direction when needed </a:t>
          </a:r>
          <a:endParaRPr lang="en-US" dirty="0"/>
        </a:p>
      </dgm:t>
    </dgm:pt>
    <dgm:pt modelId="{04B424B2-0E25-4866-8E49-137CBA694C7F}" type="parTrans" cxnId="{C0D93623-086A-48FB-BC4C-AE49E0210CB3}">
      <dgm:prSet/>
      <dgm:spPr/>
      <dgm:t>
        <a:bodyPr/>
        <a:lstStyle/>
        <a:p>
          <a:endParaRPr lang="en-US"/>
        </a:p>
      </dgm:t>
    </dgm:pt>
    <dgm:pt modelId="{C5F5DD26-C8CF-431E-AE6F-4A6C68E173A3}" type="sibTrans" cxnId="{C0D93623-086A-48FB-BC4C-AE49E0210CB3}">
      <dgm:prSet/>
      <dgm:spPr/>
      <dgm:t>
        <a:bodyPr/>
        <a:lstStyle/>
        <a:p>
          <a:endParaRPr lang="en-US"/>
        </a:p>
      </dgm:t>
    </dgm:pt>
    <dgm:pt modelId="{8ADCAAFD-1209-43C2-B28C-A193C5141F24}">
      <dgm:prSet/>
      <dgm:spPr/>
      <dgm:t>
        <a:bodyPr/>
        <a:lstStyle/>
        <a:p>
          <a:r>
            <a:rPr lang="en-US" b="0" i="0" dirty="0"/>
            <a:t>To support your academic journey to make you the best that you can be</a:t>
          </a:r>
          <a:endParaRPr lang="en-US" dirty="0"/>
        </a:p>
      </dgm:t>
    </dgm:pt>
    <dgm:pt modelId="{D4851A13-1AD7-49AD-8284-A8DFCF122CD1}" type="parTrans" cxnId="{C78C1E63-E1EA-4AFC-A993-2FE240C83CA1}">
      <dgm:prSet/>
      <dgm:spPr/>
      <dgm:t>
        <a:bodyPr/>
        <a:lstStyle/>
        <a:p>
          <a:endParaRPr lang="en-US"/>
        </a:p>
      </dgm:t>
    </dgm:pt>
    <dgm:pt modelId="{4A56C8A8-79A5-4E6D-8040-11CF610EAB01}" type="sibTrans" cxnId="{C78C1E63-E1EA-4AFC-A993-2FE240C83CA1}">
      <dgm:prSet/>
      <dgm:spPr/>
      <dgm:t>
        <a:bodyPr/>
        <a:lstStyle/>
        <a:p>
          <a:endParaRPr lang="en-US"/>
        </a:p>
      </dgm:t>
    </dgm:pt>
    <dgm:pt modelId="{A2D31177-C6FD-453B-A36A-B30252BE6698}" type="pres">
      <dgm:prSet presAssocID="{A1B5183A-71A0-4EE3-8B4B-0869973C7900}" presName="root" presStyleCnt="0">
        <dgm:presLayoutVars>
          <dgm:dir/>
          <dgm:resizeHandles val="exact"/>
        </dgm:presLayoutVars>
      </dgm:prSet>
      <dgm:spPr/>
    </dgm:pt>
    <dgm:pt modelId="{99D60641-1093-4483-9FA4-0AB71F3F2A95}" type="pres">
      <dgm:prSet presAssocID="{CF09085C-4B92-47CE-ABC0-7A998621CB4F}" presName="compNode" presStyleCnt="0"/>
      <dgm:spPr/>
    </dgm:pt>
    <dgm:pt modelId="{3ABBC94C-7022-4BA6-A519-9EAB9CC11573}" type="pres">
      <dgm:prSet presAssocID="{CF09085C-4B92-47CE-ABC0-7A998621CB4F}" presName="bgRect" presStyleLbl="bgShp" presStyleIdx="0" presStyleCnt="5"/>
      <dgm:spPr/>
    </dgm:pt>
    <dgm:pt modelId="{4D0F0DD7-2516-49A7-8BD7-2D7CEC00A8F9}" type="pres">
      <dgm:prSet presAssocID="{CF09085C-4B92-47CE-ABC0-7A998621CB4F}"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6FCF45B9-003D-4913-BD6E-3F92C918A12B}" type="pres">
      <dgm:prSet presAssocID="{CF09085C-4B92-47CE-ABC0-7A998621CB4F}" presName="spaceRect" presStyleCnt="0"/>
      <dgm:spPr/>
    </dgm:pt>
    <dgm:pt modelId="{F58D87FC-6FA3-405C-A3B6-D8804AE5CA4C}" type="pres">
      <dgm:prSet presAssocID="{CF09085C-4B92-47CE-ABC0-7A998621CB4F}" presName="parTx" presStyleLbl="revTx" presStyleIdx="0" presStyleCnt="5">
        <dgm:presLayoutVars>
          <dgm:chMax val="0"/>
          <dgm:chPref val="0"/>
        </dgm:presLayoutVars>
      </dgm:prSet>
      <dgm:spPr/>
    </dgm:pt>
    <dgm:pt modelId="{A9BC67A5-F5CE-4E56-A5DD-10A21EA13461}" type="pres">
      <dgm:prSet presAssocID="{069B50E7-F510-491F-A5DF-F4447E1F6D8A}" presName="sibTrans" presStyleCnt="0"/>
      <dgm:spPr/>
    </dgm:pt>
    <dgm:pt modelId="{E26D32DF-F84B-4FA4-86B7-AB8439920DC5}" type="pres">
      <dgm:prSet presAssocID="{AED0CEFC-3AF9-44F4-925A-E77410160D21}" presName="compNode" presStyleCnt="0"/>
      <dgm:spPr/>
    </dgm:pt>
    <dgm:pt modelId="{683CDE0A-6985-4ECE-8631-022326F752F4}" type="pres">
      <dgm:prSet presAssocID="{AED0CEFC-3AF9-44F4-925A-E77410160D21}" presName="bgRect" presStyleLbl="bgShp" presStyleIdx="1" presStyleCnt="5"/>
      <dgm:spPr/>
    </dgm:pt>
    <dgm:pt modelId="{DDC1AF6C-513A-4C57-AB5A-D7287DC70246}" type="pres">
      <dgm:prSet presAssocID="{AED0CEFC-3AF9-44F4-925A-E77410160D21}"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eacher"/>
        </a:ext>
      </dgm:extLst>
    </dgm:pt>
    <dgm:pt modelId="{EDD964A4-5270-4CE0-8800-B22AB5CC1177}" type="pres">
      <dgm:prSet presAssocID="{AED0CEFC-3AF9-44F4-925A-E77410160D21}" presName="spaceRect" presStyleCnt="0"/>
      <dgm:spPr/>
    </dgm:pt>
    <dgm:pt modelId="{26294083-0BBB-4109-9B41-039C7349EBD0}" type="pres">
      <dgm:prSet presAssocID="{AED0CEFC-3AF9-44F4-925A-E77410160D21}" presName="parTx" presStyleLbl="revTx" presStyleIdx="1" presStyleCnt="5">
        <dgm:presLayoutVars>
          <dgm:chMax val="0"/>
          <dgm:chPref val="0"/>
        </dgm:presLayoutVars>
      </dgm:prSet>
      <dgm:spPr/>
    </dgm:pt>
    <dgm:pt modelId="{96A4957A-8BCF-45B5-8D01-02E8DFABC8F7}" type="pres">
      <dgm:prSet presAssocID="{09DFE0A5-937B-41C9-8DC7-A105A22440DE}" presName="sibTrans" presStyleCnt="0"/>
      <dgm:spPr/>
    </dgm:pt>
    <dgm:pt modelId="{5FB55FAA-2414-44AC-915B-0606A6DD5C13}" type="pres">
      <dgm:prSet presAssocID="{A17EA78A-51AA-445A-A7C5-FB86951E99B4}" presName="compNode" presStyleCnt="0"/>
      <dgm:spPr/>
    </dgm:pt>
    <dgm:pt modelId="{D69197CA-D2D0-4AAD-BDD5-66D8C30D0A90}" type="pres">
      <dgm:prSet presAssocID="{A17EA78A-51AA-445A-A7C5-FB86951E99B4}" presName="bgRect" presStyleLbl="bgShp" presStyleIdx="2" presStyleCnt="5"/>
      <dgm:spPr/>
    </dgm:pt>
    <dgm:pt modelId="{8F07413C-D683-44F3-9E5F-70E6EC5F8460}" type="pres">
      <dgm:prSet presAssocID="{A17EA78A-51AA-445A-A7C5-FB86951E99B4}"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ife jacket"/>
        </a:ext>
      </dgm:extLst>
    </dgm:pt>
    <dgm:pt modelId="{FFF98254-60A1-4DEF-8BD3-A64625F1F176}" type="pres">
      <dgm:prSet presAssocID="{A17EA78A-51AA-445A-A7C5-FB86951E99B4}" presName="spaceRect" presStyleCnt="0"/>
      <dgm:spPr/>
    </dgm:pt>
    <dgm:pt modelId="{8CDC1D15-6705-43C3-8B44-3D78AB8FB1FB}" type="pres">
      <dgm:prSet presAssocID="{A17EA78A-51AA-445A-A7C5-FB86951E99B4}" presName="parTx" presStyleLbl="revTx" presStyleIdx="2" presStyleCnt="5">
        <dgm:presLayoutVars>
          <dgm:chMax val="0"/>
          <dgm:chPref val="0"/>
        </dgm:presLayoutVars>
      </dgm:prSet>
      <dgm:spPr/>
    </dgm:pt>
    <dgm:pt modelId="{2A53C7B1-EF2E-4CAF-A2F6-6623EA35E5D1}" type="pres">
      <dgm:prSet presAssocID="{45E379CF-088D-4D78-8294-E7E4A67EE3F2}" presName="sibTrans" presStyleCnt="0"/>
      <dgm:spPr/>
    </dgm:pt>
    <dgm:pt modelId="{08060DEE-BBF1-48A4-A196-00AD3ED08E36}" type="pres">
      <dgm:prSet presAssocID="{FE6BCCEC-2C96-4F54-BE7F-F3994ED60188}" presName="compNode" presStyleCnt="0"/>
      <dgm:spPr/>
    </dgm:pt>
    <dgm:pt modelId="{2A76E96E-5CE5-4EB1-9990-F5FE2CE9C7CD}" type="pres">
      <dgm:prSet presAssocID="{FE6BCCEC-2C96-4F54-BE7F-F3994ED60188}" presName="bgRect" presStyleLbl="bgShp" presStyleIdx="3" presStyleCnt="5"/>
      <dgm:spPr/>
    </dgm:pt>
    <dgm:pt modelId="{444D9A37-C704-40ED-809B-FD430D8F7B44}" type="pres">
      <dgm:prSet presAssocID="{FE6BCCEC-2C96-4F54-BE7F-F3994ED60188}"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D9B6774D-1DE2-468A-B3FF-C15E148010B8}" type="pres">
      <dgm:prSet presAssocID="{FE6BCCEC-2C96-4F54-BE7F-F3994ED60188}" presName="spaceRect" presStyleCnt="0"/>
      <dgm:spPr/>
    </dgm:pt>
    <dgm:pt modelId="{1C6F8F9E-E56A-49D8-B964-EDB66724D49F}" type="pres">
      <dgm:prSet presAssocID="{FE6BCCEC-2C96-4F54-BE7F-F3994ED60188}" presName="parTx" presStyleLbl="revTx" presStyleIdx="3" presStyleCnt="5">
        <dgm:presLayoutVars>
          <dgm:chMax val="0"/>
          <dgm:chPref val="0"/>
        </dgm:presLayoutVars>
      </dgm:prSet>
      <dgm:spPr/>
    </dgm:pt>
    <dgm:pt modelId="{5F19B62C-9DFA-4710-8768-4D241E278176}" type="pres">
      <dgm:prSet presAssocID="{C5F5DD26-C8CF-431E-AE6F-4A6C68E173A3}" presName="sibTrans" presStyleCnt="0"/>
      <dgm:spPr/>
    </dgm:pt>
    <dgm:pt modelId="{B2395DA1-643D-43D4-ABDE-9A19B798DC98}" type="pres">
      <dgm:prSet presAssocID="{8ADCAAFD-1209-43C2-B28C-A193C5141F24}" presName="compNode" presStyleCnt="0"/>
      <dgm:spPr/>
    </dgm:pt>
    <dgm:pt modelId="{4329DAB0-B5F9-47FF-89D0-360D7119F4F8}" type="pres">
      <dgm:prSet presAssocID="{8ADCAAFD-1209-43C2-B28C-A193C5141F24}" presName="bgRect" presStyleLbl="bgShp" presStyleIdx="4" presStyleCnt="5"/>
      <dgm:spPr/>
    </dgm:pt>
    <dgm:pt modelId="{C408F1AA-D178-434B-9159-1627F488696F}" type="pres">
      <dgm:prSet presAssocID="{8ADCAAFD-1209-43C2-B28C-A193C5141F2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ooks"/>
        </a:ext>
      </dgm:extLst>
    </dgm:pt>
    <dgm:pt modelId="{F1CC4FD6-1CD0-4125-A43C-30B22CEDE1C5}" type="pres">
      <dgm:prSet presAssocID="{8ADCAAFD-1209-43C2-B28C-A193C5141F24}" presName="spaceRect" presStyleCnt="0"/>
      <dgm:spPr/>
    </dgm:pt>
    <dgm:pt modelId="{C06B694E-49F3-4BCE-A8C4-FBA95B9D98B1}" type="pres">
      <dgm:prSet presAssocID="{8ADCAAFD-1209-43C2-B28C-A193C5141F24}" presName="parTx" presStyleLbl="revTx" presStyleIdx="4" presStyleCnt="5">
        <dgm:presLayoutVars>
          <dgm:chMax val="0"/>
          <dgm:chPref val="0"/>
        </dgm:presLayoutVars>
      </dgm:prSet>
      <dgm:spPr/>
    </dgm:pt>
  </dgm:ptLst>
  <dgm:cxnLst>
    <dgm:cxn modelId="{4C452004-8BA5-415E-A9F7-E98C671A6328}" type="presOf" srcId="{FE6BCCEC-2C96-4F54-BE7F-F3994ED60188}" destId="{1C6F8F9E-E56A-49D8-B964-EDB66724D49F}" srcOrd="0" destOrd="0" presId="urn:microsoft.com/office/officeart/2018/2/layout/IconVerticalSolidList"/>
    <dgm:cxn modelId="{C0D93623-086A-48FB-BC4C-AE49E0210CB3}" srcId="{A1B5183A-71A0-4EE3-8B4B-0869973C7900}" destId="{FE6BCCEC-2C96-4F54-BE7F-F3994ED60188}" srcOrd="3" destOrd="0" parTransId="{04B424B2-0E25-4866-8E49-137CBA694C7F}" sibTransId="{C5F5DD26-C8CF-431E-AE6F-4A6C68E173A3}"/>
    <dgm:cxn modelId="{10ADB32E-7D9F-4E9A-B0BF-61C5AC622B66}" type="presOf" srcId="{A1B5183A-71A0-4EE3-8B4B-0869973C7900}" destId="{A2D31177-C6FD-453B-A36A-B30252BE6698}" srcOrd="0" destOrd="0" presId="urn:microsoft.com/office/officeart/2018/2/layout/IconVerticalSolidList"/>
    <dgm:cxn modelId="{46A38E3C-8B1A-4EA0-916D-494CF0BA41E0}" srcId="{A1B5183A-71A0-4EE3-8B4B-0869973C7900}" destId="{A17EA78A-51AA-445A-A7C5-FB86951E99B4}" srcOrd="2" destOrd="0" parTransId="{A9AE90D8-A6DF-47C0-885B-CC4BD5338148}" sibTransId="{45E379CF-088D-4D78-8294-E7E4A67EE3F2}"/>
    <dgm:cxn modelId="{C78C1E63-E1EA-4AFC-A993-2FE240C83CA1}" srcId="{A1B5183A-71A0-4EE3-8B4B-0869973C7900}" destId="{8ADCAAFD-1209-43C2-B28C-A193C5141F24}" srcOrd="4" destOrd="0" parTransId="{D4851A13-1AD7-49AD-8284-A8DFCF122CD1}" sibTransId="{4A56C8A8-79A5-4E6D-8040-11CF610EAB01}"/>
    <dgm:cxn modelId="{E2C95D69-30D9-4EB4-A25A-AEE011A69E14}" type="presOf" srcId="{AED0CEFC-3AF9-44F4-925A-E77410160D21}" destId="{26294083-0BBB-4109-9B41-039C7349EBD0}" srcOrd="0" destOrd="0" presId="urn:microsoft.com/office/officeart/2018/2/layout/IconVerticalSolidList"/>
    <dgm:cxn modelId="{7C1E7D71-9FEE-44EC-835B-260CBAC6D31F}" srcId="{A1B5183A-71A0-4EE3-8B4B-0869973C7900}" destId="{CF09085C-4B92-47CE-ABC0-7A998621CB4F}" srcOrd="0" destOrd="0" parTransId="{4A86AE71-7797-4225-A663-8ABFEAAB12A9}" sibTransId="{069B50E7-F510-491F-A5DF-F4447E1F6D8A}"/>
    <dgm:cxn modelId="{2B319558-DBD2-4F03-99A7-71670A50B0B1}" type="presOf" srcId="{8ADCAAFD-1209-43C2-B28C-A193C5141F24}" destId="{C06B694E-49F3-4BCE-A8C4-FBA95B9D98B1}" srcOrd="0" destOrd="0" presId="urn:microsoft.com/office/officeart/2018/2/layout/IconVerticalSolidList"/>
    <dgm:cxn modelId="{17BAC07C-E217-44C7-9F34-58AE00A00F7C}" type="presOf" srcId="{A17EA78A-51AA-445A-A7C5-FB86951E99B4}" destId="{8CDC1D15-6705-43C3-8B44-3D78AB8FB1FB}" srcOrd="0" destOrd="0" presId="urn:microsoft.com/office/officeart/2018/2/layout/IconVerticalSolidList"/>
    <dgm:cxn modelId="{4CF36886-BCDD-431F-A1C0-0679F95BA355}" srcId="{A1B5183A-71A0-4EE3-8B4B-0869973C7900}" destId="{AED0CEFC-3AF9-44F4-925A-E77410160D21}" srcOrd="1" destOrd="0" parTransId="{D90B91CA-6EE6-4065-9CA0-4AE4018DD34A}" sibTransId="{09DFE0A5-937B-41C9-8DC7-A105A22440DE}"/>
    <dgm:cxn modelId="{A010ADFE-D1E1-4466-AC17-B3CB021274A5}" type="presOf" srcId="{CF09085C-4B92-47CE-ABC0-7A998621CB4F}" destId="{F58D87FC-6FA3-405C-A3B6-D8804AE5CA4C}" srcOrd="0" destOrd="0" presId="urn:microsoft.com/office/officeart/2018/2/layout/IconVerticalSolidList"/>
    <dgm:cxn modelId="{0107E336-B861-4E27-BAF6-D7F143867251}" type="presParOf" srcId="{A2D31177-C6FD-453B-A36A-B30252BE6698}" destId="{99D60641-1093-4483-9FA4-0AB71F3F2A95}" srcOrd="0" destOrd="0" presId="urn:microsoft.com/office/officeart/2018/2/layout/IconVerticalSolidList"/>
    <dgm:cxn modelId="{FDAC5DBC-7760-4CDD-A2D7-762A45BAD9B3}" type="presParOf" srcId="{99D60641-1093-4483-9FA4-0AB71F3F2A95}" destId="{3ABBC94C-7022-4BA6-A519-9EAB9CC11573}" srcOrd="0" destOrd="0" presId="urn:microsoft.com/office/officeart/2018/2/layout/IconVerticalSolidList"/>
    <dgm:cxn modelId="{668AD982-215B-4F19-BB4D-60D588342FE0}" type="presParOf" srcId="{99D60641-1093-4483-9FA4-0AB71F3F2A95}" destId="{4D0F0DD7-2516-49A7-8BD7-2D7CEC00A8F9}" srcOrd="1" destOrd="0" presId="urn:microsoft.com/office/officeart/2018/2/layout/IconVerticalSolidList"/>
    <dgm:cxn modelId="{10F1D733-D618-4E90-A631-AF10A07C3A8A}" type="presParOf" srcId="{99D60641-1093-4483-9FA4-0AB71F3F2A95}" destId="{6FCF45B9-003D-4913-BD6E-3F92C918A12B}" srcOrd="2" destOrd="0" presId="urn:microsoft.com/office/officeart/2018/2/layout/IconVerticalSolidList"/>
    <dgm:cxn modelId="{A00B063F-5AA3-4800-97C4-B6369F853865}" type="presParOf" srcId="{99D60641-1093-4483-9FA4-0AB71F3F2A95}" destId="{F58D87FC-6FA3-405C-A3B6-D8804AE5CA4C}" srcOrd="3" destOrd="0" presId="urn:microsoft.com/office/officeart/2018/2/layout/IconVerticalSolidList"/>
    <dgm:cxn modelId="{B5162F1D-40D6-4502-AB2B-FED04C8BB87C}" type="presParOf" srcId="{A2D31177-C6FD-453B-A36A-B30252BE6698}" destId="{A9BC67A5-F5CE-4E56-A5DD-10A21EA13461}" srcOrd="1" destOrd="0" presId="urn:microsoft.com/office/officeart/2018/2/layout/IconVerticalSolidList"/>
    <dgm:cxn modelId="{59B199A4-1EBF-4B43-AF7F-310D1ABB74A4}" type="presParOf" srcId="{A2D31177-C6FD-453B-A36A-B30252BE6698}" destId="{E26D32DF-F84B-4FA4-86B7-AB8439920DC5}" srcOrd="2" destOrd="0" presId="urn:microsoft.com/office/officeart/2018/2/layout/IconVerticalSolidList"/>
    <dgm:cxn modelId="{FBABB296-669E-4442-8338-BC3E7118C058}" type="presParOf" srcId="{E26D32DF-F84B-4FA4-86B7-AB8439920DC5}" destId="{683CDE0A-6985-4ECE-8631-022326F752F4}" srcOrd="0" destOrd="0" presId="urn:microsoft.com/office/officeart/2018/2/layout/IconVerticalSolidList"/>
    <dgm:cxn modelId="{6F15470E-D144-4B78-8385-587AF6E8465C}" type="presParOf" srcId="{E26D32DF-F84B-4FA4-86B7-AB8439920DC5}" destId="{DDC1AF6C-513A-4C57-AB5A-D7287DC70246}" srcOrd="1" destOrd="0" presId="urn:microsoft.com/office/officeart/2018/2/layout/IconVerticalSolidList"/>
    <dgm:cxn modelId="{CA5E0C86-8192-428B-8A3A-A469B6F7DCDD}" type="presParOf" srcId="{E26D32DF-F84B-4FA4-86B7-AB8439920DC5}" destId="{EDD964A4-5270-4CE0-8800-B22AB5CC1177}" srcOrd="2" destOrd="0" presId="urn:microsoft.com/office/officeart/2018/2/layout/IconVerticalSolidList"/>
    <dgm:cxn modelId="{2E5AAFC2-66C0-46E4-9267-A4CB9253C758}" type="presParOf" srcId="{E26D32DF-F84B-4FA4-86B7-AB8439920DC5}" destId="{26294083-0BBB-4109-9B41-039C7349EBD0}" srcOrd="3" destOrd="0" presId="urn:microsoft.com/office/officeart/2018/2/layout/IconVerticalSolidList"/>
    <dgm:cxn modelId="{3A0E0419-916D-4D81-803E-24F0541C21C4}" type="presParOf" srcId="{A2D31177-C6FD-453B-A36A-B30252BE6698}" destId="{96A4957A-8BCF-45B5-8D01-02E8DFABC8F7}" srcOrd="3" destOrd="0" presId="urn:microsoft.com/office/officeart/2018/2/layout/IconVerticalSolidList"/>
    <dgm:cxn modelId="{D58A2A9A-AC55-463B-B458-EF13FDD57FBE}" type="presParOf" srcId="{A2D31177-C6FD-453B-A36A-B30252BE6698}" destId="{5FB55FAA-2414-44AC-915B-0606A6DD5C13}" srcOrd="4" destOrd="0" presId="urn:microsoft.com/office/officeart/2018/2/layout/IconVerticalSolidList"/>
    <dgm:cxn modelId="{99E82AAB-3019-4920-8665-17F692757AEA}" type="presParOf" srcId="{5FB55FAA-2414-44AC-915B-0606A6DD5C13}" destId="{D69197CA-D2D0-4AAD-BDD5-66D8C30D0A90}" srcOrd="0" destOrd="0" presId="urn:microsoft.com/office/officeart/2018/2/layout/IconVerticalSolidList"/>
    <dgm:cxn modelId="{F1BFECB9-7BAD-4832-B6F9-07EF1648BB54}" type="presParOf" srcId="{5FB55FAA-2414-44AC-915B-0606A6DD5C13}" destId="{8F07413C-D683-44F3-9E5F-70E6EC5F8460}" srcOrd="1" destOrd="0" presId="urn:microsoft.com/office/officeart/2018/2/layout/IconVerticalSolidList"/>
    <dgm:cxn modelId="{B9125256-DC38-4917-9300-F3C023E250BA}" type="presParOf" srcId="{5FB55FAA-2414-44AC-915B-0606A6DD5C13}" destId="{FFF98254-60A1-4DEF-8BD3-A64625F1F176}" srcOrd="2" destOrd="0" presId="urn:microsoft.com/office/officeart/2018/2/layout/IconVerticalSolidList"/>
    <dgm:cxn modelId="{D1DAE75F-E316-459D-9036-45F48A5A3B0A}" type="presParOf" srcId="{5FB55FAA-2414-44AC-915B-0606A6DD5C13}" destId="{8CDC1D15-6705-43C3-8B44-3D78AB8FB1FB}" srcOrd="3" destOrd="0" presId="urn:microsoft.com/office/officeart/2018/2/layout/IconVerticalSolidList"/>
    <dgm:cxn modelId="{8ACBC10A-AE2D-45F1-B39B-7272AD430883}" type="presParOf" srcId="{A2D31177-C6FD-453B-A36A-B30252BE6698}" destId="{2A53C7B1-EF2E-4CAF-A2F6-6623EA35E5D1}" srcOrd="5" destOrd="0" presId="urn:microsoft.com/office/officeart/2018/2/layout/IconVerticalSolidList"/>
    <dgm:cxn modelId="{83651A82-1A87-42B3-AE45-46BC1BB78FFF}" type="presParOf" srcId="{A2D31177-C6FD-453B-A36A-B30252BE6698}" destId="{08060DEE-BBF1-48A4-A196-00AD3ED08E36}" srcOrd="6" destOrd="0" presId="urn:microsoft.com/office/officeart/2018/2/layout/IconVerticalSolidList"/>
    <dgm:cxn modelId="{C768B03D-0984-44B2-B8CA-5479F50C42B6}" type="presParOf" srcId="{08060DEE-BBF1-48A4-A196-00AD3ED08E36}" destId="{2A76E96E-5CE5-4EB1-9990-F5FE2CE9C7CD}" srcOrd="0" destOrd="0" presId="urn:microsoft.com/office/officeart/2018/2/layout/IconVerticalSolidList"/>
    <dgm:cxn modelId="{31401BCC-CC04-451A-9AD9-AAF6C9EE139C}" type="presParOf" srcId="{08060DEE-BBF1-48A4-A196-00AD3ED08E36}" destId="{444D9A37-C704-40ED-809B-FD430D8F7B44}" srcOrd="1" destOrd="0" presId="urn:microsoft.com/office/officeart/2018/2/layout/IconVerticalSolidList"/>
    <dgm:cxn modelId="{F4F84E4A-7627-4E60-9C19-E2A6E3FE1C89}" type="presParOf" srcId="{08060DEE-BBF1-48A4-A196-00AD3ED08E36}" destId="{D9B6774D-1DE2-468A-B3FF-C15E148010B8}" srcOrd="2" destOrd="0" presId="urn:microsoft.com/office/officeart/2018/2/layout/IconVerticalSolidList"/>
    <dgm:cxn modelId="{9041D9E0-61D7-4639-92AD-1CDF415144E8}" type="presParOf" srcId="{08060DEE-BBF1-48A4-A196-00AD3ED08E36}" destId="{1C6F8F9E-E56A-49D8-B964-EDB66724D49F}" srcOrd="3" destOrd="0" presId="urn:microsoft.com/office/officeart/2018/2/layout/IconVerticalSolidList"/>
    <dgm:cxn modelId="{FEBA16E8-054D-416E-9BA5-37D7C42B359E}" type="presParOf" srcId="{A2D31177-C6FD-453B-A36A-B30252BE6698}" destId="{5F19B62C-9DFA-4710-8768-4D241E278176}" srcOrd="7" destOrd="0" presId="urn:microsoft.com/office/officeart/2018/2/layout/IconVerticalSolidList"/>
    <dgm:cxn modelId="{90679471-7231-43B9-8866-E42E915F1A8A}" type="presParOf" srcId="{A2D31177-C6FD-453B-A36A-B30252BE6698}" destId="{B2395DA1-643D-43D4-ABDE-9A19B798DC98}" srcOrd="8" destOrd="0" presId="urn:microsoft.com/office/officeart/2018/2/layout/IconVerticalSolidList"/>
    <dgm:cxn modelId="{25C35AC6-13BA-4D4C-A4A9-FE06840EA80E}" type="presParOf" srcId="{B2395DA1-643D-43D4-ABDE-9A19B798DC98}" destId="{4329DAB0-B5F9-47FF-89D0-360D7119F4F8}" srcOrd="0" destOrd="0" presId="urn:microsoft.com/office/officeart/2018/2/layout/IconVerticalSolidList"/>
    <dgm:cxn modelId="{E984AE93-BE09-463C-80F7-8066455827F8}" type="presParOf" srcId="{B2395DA1-643D-43D4-ABDE-9A19B798DC98}" destId="{C408F1AA-D178-434B-9159-1627F488696F}" srcOrd="1" destOrd="0" presId="urn:microsoft.com/office/officeart/2018/2/layout/IconVerticalSolidList"/>
    <dgm:cxn modelId="{2ADB2A4C-AEF3-415B-844D-3B1F2B5D7535}" type="presParOf" srcId="{B2395DA1-643D-43D4-ABDE-9A19B798DC98}" destId="{F1CC4FD6-1CD0-4125-A43C-30B22CEDE1C5}" srcOrd="2" destOrd="0" presId="urn:microsoft.com/office/officeart/2018/2/layout/IconVerticalSolidList"/>
    <dgm:cxn modelId="{36E7767D-C646-46E2-81FB-890890091E2A}" type="presParOf" srcId="{B2395DA1-643D-43D4-ABDE-9A19B798DC98}" destId="{C06B694E-49F3-4BCE-A8C4-FBA95B9D98B1}"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39D7A7-9B84-48AD-B5E5-D0912D5AF3CD}"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410559D8-D7FE-4252-80BF-652B03613EA2}">
      <dgm:prSet/>
      <dgm:spPr/>
      <dgm:t>
        <a:bodyPr/>
        <a:lstStyle/>
        <a:p>
          <a:r>
            <a:rPr lang="en-US" dirty="0"/>
            <a:t>Disruptive behavior in or out of the classroom</a:t>
          </a:r>
        </a:p>
      </dgm:t>
    </dgm:pt>
    <dgm:pt modelId="{224A7853-093E-42AF-AA66-57EA9722F322}" type="parTrans" cxnId="{074C12E8-2BDF-42EE-B2FE-9ED1886A8498}">
      <dgm:prSet/>
      <dgm:spPr/>
      <dgm:t>
        <a:bodyPr/>
        <a:lstStyle/>
        <a:p>
          <a:endParaRPr lang="en-US"/>
        </a:p>
      </dgm:t>
    </dgm:pt>
    <dgm:pt modelId="{AEC3BF95-7664-46A6-9B15-C90F8BC1F9CB}" type="sibTrans" cxnId="{074C12E8-2BDF-42EE-B2FE-9ED1886A8498}">
      <dgm:prSet/>
      <dgm:spPr/>
      <dgm:t>
        <a:bodyPr/>
        <a:lstStyle/>
        <a:p>
          <a:endParaRPr lang="en-US"/>
        </a:p>
      </dgm:t>
    </dgm:pt>
    <dgm:pt modelId="{0A23D7BE-5222-4266-9016-60ACD4BC6919}">
      <dgm:prSet/>
      <dgm:spPr/>
      <dgm:t>
        <a:bodyPr/>
        <a:lstStyle/>
        <a:p>
          <a:r>
            <a:rPr lang="en-US" dirty="0"/>
            <a:t>Threatening Behavior in or out of the classroom</a:t>
          </a:r>
        </a:p>
      </dgm:t>
    </dgm:pt>
    <dgm:pt modelId="{7968BBEC-4D66-49B6-B537-2EE2200AD4E6}" type="parTrans" cxnId="{9AF57106-77FE-4081-8D01-3EBEF6378718}">
      <dgm:prSet/>
      <dgm:spPr/>
      <dgm:t>
        <a:bodyPr/>
        <a:lstStyle/>
        <a:p>
          <a:endParaRPr lang="en-US"/>
        </a:p>
      </dgm:t>
    </dgm:pt>
    <dgm:pt modelId="{6C72F825-2929-4226-83BD-B2FC0D14914E}" type="sibTrans" cxnId="{9AF57106-77FE-4081-8D01-3EBEF6378718}">
      <dgm:prSet/>
      <dgm:spPr/>
      <dgm:t>
        <a:bodyPr/>
        <a:lstStyle/>
        <a:p>
          <a:endParaRPr lang="en-US"/>
        </a:p>
      </dgm:t>
    </dgm:pt>
    <dgm:pt modelId="{F87035EC-8C2C-4D77-9B11-625CCA93C586}">
      <dgm:prSet/>
      <dgm:spPr/>
      <dgm:t>
        <a:bodyPr/>
        <a:lstStyle/>
        <a:p>
          <a:r>
            <a:rPr lang="en-US" dirty="0"/>
            <a:t>Any form of harassment to students or other individuals</a:t>
          </a:r>
        </a:p>
      </dgm:t>
    </dgm:pt>
    <dgm:pt modelId="{B8760AD5-5D84-4A0C-AF0A-3892FB2E82B7}" type="parTrans" cxnId="{B3248B28-F783-48C9-A184-6BEF35C6F685}">
      <dgm:prSet/>
      <dgm:spPr/>
      <dgm:t>
        <a:bodyPr/>
        <a:lstStyle/>
        <a:p>
          <a:endParaRPr lang="en-US"/>
        </a:p>
      </dgm:t>
    </dgm:pt>
    <dgm:pt modelId="{3ECE5AF8-7AFB-401C-B3CF-486C8008A195}" type="sibTrans" cxnId="{B3248B28-F783-48C9-A184-6BEF35C6F685}">
      <dgm:prSet/>
      <dgm:spPr/>
      <dgm:t>
        <a:bodyPr/>
        <a:lstStyle/>
        <a:p>
          <a:endParaRPr lang="en-US"/>
        </a:p>
      </dgm:t>
    </dgm:pt>
    <dgm:pt modelId="{9708D591-83B7-412C-8402-5A48CED167AA}">
      <dgm:prSet/>
      <dgm:spPr/>
      <dgm:t>
        <a:bodyPr/>
        <a:lstStyle/>
        <a:p>
          <a:r>
            <a:rPr lang="en-US" dirty="0"/>
            <a:t>Disrespectful conversation that does not support a positive learning environment</a:t>
          </a:r>
        </a:p>
      </dgm:t>
    </dgm:pt>
    <dgm:pt modelId="{8FA1319F-5832-4A0F-90F9-92C0D3B7A5C1}" type="parTrans" cxnId="{B751A54D-1A12-4BFD-915A-741573C2194A}">
      <dgm:prSet/>
      <dgm:spPr/>
      <dgm:t>
        <a:bodyPr/>
        <a:lstStyle/>
        <a:p>
          <a:endParaRPr lang="en-US"/>
        </a:p>
      </dgm:t>
    </dgm:pt>
    <dgm:pt modelId="{8267AEA4-0877-497C-9481-429B60D9606A}" type="sibTrans" cxnId="{B751A54D-1A12-4BFD-915A-741573C2194A}">
      <dgm:prSet/>
      <dgm:spPr/>
      <dgm:t>
        <a:bodyPr/>
        <a:lstStyle/>
        <a:p>
          <a:endParaRPr lang="en-US"/>
        </a:p>
      </dgm:t>
    </dgm:pt>
    <dgm:pt modelId="{4592C541-D306-47F7-8E22-19B1A9775257}">
      <dgm:prSet/>
      <dgm:spPr/>
      <dgm:t>
        <a:bodyPr/>
        <a:lstStyle/>
        <a:p>
          <a:r>
            <a:rPr lang="en-US" dirty="0"/>
            <a:t>Academic Dishonesty (cheating, plagiarism, etc.)</a:t>
          </a:r>
        </a:p>
      </dgm:t>
    </dgm:pt>
    <dgm:pt modelId="{E969992F-C382-441B-9500-8CE8015394BF}" type="parTrans" cxnId="{6A16F9D4-17D9-4019-A161-4BA1B4DE2E0A}">
      <dgm:prSet/>
      <dgm:spPr/>
      <dgm:t>
        <a:bodyPr/>
        <a:lstStyle/>
        <a:p>
          <a:endParaRPr lang="en-US"/>
        </a:p>
      </dgm:t>
    </dgm:pt>
    <dgm:pt modelId="{B3531FEA-3443-46E8-81A6-16BC3077948F}" type="sibTrans" cxnId="{6A16F9D4-17D9-4019-A161-4BA1B4DE2E0A}">
      <dgm:prSet/>
      <dgm:spPr/>
      <dgm:t>
        <a:bodyPr/>
        <a:lstStyle/>
        <a:p>
          <a:endParaRPr lang="en-US"/>
        </a:p>
      </dgm:t>
    </dgm:pt>
    <dgm:pt modelId="{89661D12-A262-4ADF-B133-8B82E1D8E7AF}">
      <dgm:prSet/>
      <dgm:spPr/>
      <dgm:t>
        <a:bodyPr/>
        <a:lstStyle/>
        <a:p>
          <a:r>
            <a:rPr lang="en-US" dirty="0"/>
            <a:t>Intentionally missing or skipping out of class</a:t>
          </a:r>
        </a:p>
      </dgm:t>
    </dgm:pt>
    <dgm:pt modelId="{3C3D15D5-6F77-40EE-9DD3-F1A540201C80}" type="parTrans" cxnId="{9F4A393D-2970-4F6B-91DD-1890FBEED9CB}">
      <dgm:prSet/>
      <dgm:spPr/>
      <dgm:t>
        <a:bodyPr/>
        <a:lstStyle/>
        <a:p>
          <a:endParaRPr lang="en-US"/>
        </a:p>
      </dgm:t>
    </dgm:pt>
    <dgm:pt modelId="{E7726C9E-747E-475C-974E-576FB9DDC36D}" type="sibTrans" cxnId="{9F4A393D-2970-4F6B-91DD-1890FBEED9CB}">
      <dgm:prSet/>
      <dgm:spPr/>
      <dgm:t>
        <a:bodyPr/>
        <a:lstStyle/>
        <a:p>
          <a:endParaRPr lang="en-US"/>
        </a:p>
      </dgm:t>
    </dgm:pt>
    <dgm:pt modelId="{4EB95878-CAFC-41E5-A577-2B5BDD31944D}">
      <dgm:prSet/>
      <dgm:spPr/>
      <dgm:t>
        <a:bodyPr/>
        <a:lstStyle/>
        <a:p>
          <a:r>
            <a:rPr lang="en-US" dirty="0"/>
            <a:t>Not actively participating in college assignments and work</a:t>
          </a:r>
        </a:p>
      </dgm:t>
    </dgm:pt>
    <dgm:pt modelId="{2FC95660-49E7-4725-A520-AF01E5214FDE}" type="parTrans" cxnId="{83614499-C065-4A84-A350-58D47BDFA448}">
      <dgm:prSet/>
      <dgm:spPr/>
      <dgm:t>
        <a:bodyPr/>
        <a:lstStyle/>
        <a:p>
          <a:endParaRPr lang="en-US"/>
        </a:p>
      </dgm:t>
    </dgm:pt>
    <dgm:pt modelId="{06B615AC-0DC1-4912-B3B3-35BB073D79FA}" type="sibTrans" cxnId="{83614499-C065-4A84-A350-58D47BDFA448}">
      <dgm:prSet/>
      <dgm:spPr/>
      <dgm:t>
        <a:bodyPr/>
        <a:lstStyle/>
        <a:p>
          <a:endParaRPr lang="en-US"/>
        </a:p>
      </dgm:t>
    </dgm:pt>
    <dgm:pt modelId="{1663F130-BADE-43DA-A25F-0FC87BAC86DB}" type="pres">
      <dgm:prSet presAssocID="{9D39D7A7-9B84-48AD-B5E5-D0912D5AF3CD}" presName="diagram" presStyleCnt="0">
        <dgm:presLayoutVars>
          <dgm:dir/>
          <dgm:resizeHandles val="exact"/>
        </dgm:presLayoutVars>
      </dgm:prSet>
      <dgm:spPr/>
    </dgm:pt>
    <dgm:pt modelId="{05654095-B0FC-4F9D-8E50-82D67D77DF8D}" type="pres">
      <dgm:prSet presAssocID="{410559D8-D7FE-4252-80BF-652B03613EA2}" presName="node" presStyleLbl="node1" presStyleIdx="0" presStyleCnt="7">
        <dgm:presLayoutVars>
          <dgm:bulletEnabled val="1"/>
        </dgm:presLayoutVars>
      </dgm:prSet>
      <dgm:spPr/>
    </dgm:pt>
    <dgm:pt modelId="{C0E09DD1-51A7-4C26-8061-FB42793ACB25}" type="pres">
      <dgm:prSet presAssocID="{AEC3BF95-7664-46A6-9B15-C90F8BC1F9CB}" presName="sibTrans" presStyleCnt="0"/>
      <dgm:spPr/>
    </dgm:pt>
    <dgm:pt modelId="{BD2CBB96-E035-4EEF-84C6-02102633E78E}" type="pres">
      <dgm:prSet presAssocID="{0A23D7BE-5222-4266-9016-60ACD4BC6919}" presName="node" presStyleLbl="node1" presStyleIdx="1" presStyleCnt="7">
        <dgm:presLayoutVars>
          <dgm:bulletEnabled val="1"/>
        </dgm:presLayoutVars>
      </dgm:prSet>
      <dgm:spPr/>
    </dgm:pt>
    <dgm:pt modelId="{A8A2D056-8FF8-4121-ABBD-26CD0A2C8E22}" type="pres">
      <dgm:prSet presAssocID="{6C72F825-2929-4226-83BD-B2FC0D14914E}" presName="sibTrans" presStyleCnt="0"/>
      <dgm:spPr/>
    </dgm:pt>
    <dgm:pt modelId="{240975D9-AD65-4872-8431-C91F054E0D05}" type="pres">
      <dgm:prSet presAssocID="{F87035EC-8C2C-4D77-9B11-625CCA93C586}" presName="node" presStyleLbl="node1" presStyleIdx="2" presStyleCnt="7">
        <dgm:presLayoutVars>
          <dgm:bulletEnabled val="1"/>
        </dgm:presLayoutVars>
      </dgm:prSet>
      <dgm:spPr/>
    </dgm:pt>
    <dgm:pt modelId="{5C3B4DD9-9EED-43C9-B651-21C385FA1ABE}" type="pres">
      <dgm:prSet presAssocID="{3ECE5AF8-7AFB-401C-B3CF-486C8008A195}" presName="sibTrans" presStyleCnt="0"/>
      <dgm:spPr/>
    </dgm:pt>
    <dgm:pt modelId="{D4C3C9B3-819C-49F4-ACDB-5301BFC3A141}" type="pres">
      <dgm:prSet presAssocID="{9708D591-83B7-412C-8402-5A48CED167AA}" presName="node" presStyleLbl="node1" presStyleIdx="3" presStyleCnt="7">
        <dgm:presLayoutVars>
          <dgm:bulletEnabled val="1"/>
        </dgm:presLayoutVars>
      </dgm:prSet>
      <dgm:spPr/>
    </dgm:pt>
    <dgm:pt modelId="{576F254D-20C8-4783-941B-E29AF166E861}" type="pres">
      <dgm:prSet presAssocID="{8267AEA4-0877-497C-9481-429B60D9606A}" presName="sibTrans" presStyleCnt="0"/>
      <dgm:spPr/>
    </dgm:pt>
    <dgm:pt modelId="{8A53DFDA-672A-4D1F-B74B-F23826F65197}" type="pres">
      <dgm:prSet presAssocID="{4592C541-D306-47F7-8E22-19B1A9775257}" presName="node" presStyleLbl="node1" presStyleIdx="4" presStyleCnt="7">
        <dgm:presLayoutVars>
          <dgm:bulletEnabled val="1"/>
        </dgm:presLayoutVars>
      </dgm:prSet>
      <dgm:spPr/>
    </dgm:pt>
    <dgm:pt modelId="{24809ABF-BED5-4B84-A12E-8BB85C61D4A0}" type="pres">
      <dgm:prSet presAssocID="{B3531FEA-3443-46E8-81A6-16BC3077948F}" presName="sibTrans" presStyleCnt="0"/>
      <dgm:spPr/>
    </dgm:pt>
    <dgm:pt modelId="{98CD9288-2F7F-4B89-B130-AF27D92BF4BF}" type="pres">
      <dgm:prSet presAssocID="{89661D12-A262-4ADF-B133-8B82E1D8E7AF}" presName="node" presStyleLbl="node1" presStyleIdx="5" presStyleCnt="7">
        <dgm:presLayoutVars>
          <dgm:bulletEnabled val="1"/>
        </dgm:presLayoutVars>
      </dgm:prSet>
      <dgm:spPr/>
    </dgm:pt>
    <dgm:pt modelId="{B01DFD67-ED1F-4C75-9867-2612425E57E9}" type="pres">
      <dgm:prSet presAssocID="{E7726C9E-747E-475C-974E-576FB9DDC36D}" presName="sibTrans" presStyleCnt="0"/>
      <dgm:spPr/>
    </dgm:pt>
    <dgm:pt modelId="{57FA4D0A-4CB9-4C56-B2F1-7803221E8414}" type="pres">
      <dgm:prSet presAssocID="{4EB95878-CAFC-41E5-A577-2B5BDD31944D}" presName="node" presStyleLbl="node1" presStyleIdx="6" presStyleCnt="7">
        <dgm:presLayoutVars>
          <dgm:bulletEnabled val="1"/>
        </dgm:presLayoutVars>
      </dgm:prSet>
      <dgm:spPr/>
    </dgm:pt>
  </dgm:ptLst>
  <dgm:cxnLst>
    <dgm:cxn modelId="{9AF57106-77FE-4081-8D01-3EBEF6378718}" srcId="{9D39D7A7-9B84-48AD-B5E5-D0912D5AF3CD}" destId="{0A23D7BE-5222-4266-9016-60ACD4BC6919}" srcOrd="1" destOrd="0" parTransId="{7968BBEC-4D66-49B6-B537-2EE2200AD4E6}" sibTransId="{6C72F825-2929-4226-83BD-B2FC0D14914E}"/>
    <dgm:cxn modelId="{B3248B28-F783-48C9-A184-6BEF35C6F685}" srcId="{9D39D7A7-9B84-48AD-B5E5-D0912D5AF3CD}" destId="{F87035EC-8C2C-4D77-9B11-625CCA93C586}" srcOrd="2" destOrd="0" parTransId="{B8760AD5-5D84-4A0C-AF0A-3892FB2E82B7}" sibTransId="{3ECE5AF8-7AFB-401C-B3CF-486C8008A195}"/>
    <dgm:cxn modelId="{9F4A393D-2970-4F6B-91DD-1890FBEED9CB}" srcId="{9D39D7A7-9B84-48AD-B5E5-D0912D5AF3CD}" destId="{89661D12-A262-4ADF-B133-8B82E1D8E7AF}" srcOrd="5" destOrd="0" parTransId="{3C3D15D5-6F77-40EE-9DD3-F1A540201C80}" sibTransId="{E7726C9E-747E-475C-974E-576FB9DDC36D}"/>
    <dgm:cxn modelId="{C696433E-132D-44EC-9E91-42DD19E5436A}" type="presOf" srcId="{9D39D7A7-9B84-48AD-B5E5-D0912D5AF3CD}" destId="{1663F130-BADE-43DA-A25F-0FC87BAC86DB}" srcOrd="0" destOrd="0" presId="urn:microsoft.com/office/officeart/2005/8/layout/default"/>
    <dgm:cxn modelId="{30391844-DB58-406A-BD85-9D054DF483D3}" type="presOf" srcId="{9708D591-83B7-412C-8402-5A48CED167AA}" destId="{D4C3C9B3-819C-49F4-ACDB-5301BFC3A141}" srcOrd="0" destOrd="0" presId="urn:microsoft.com/office/officeart/2005/8/layout/default"/>
    <dgm:cxn modelId="{B751A54D-1A12-4BFD-915A-741573C2194A}" srcId="{9D39D7A7-9B84-48AD-B5E5-D0912D5AF3CD}" destId="{9708D591-83B7-412C-8402-5A48CED167AA}" srcOrd="3" destOrd="0" parTransId="{8FA1319F-5832-4A0F-90F9-92C0D3B7A5C1}" sibTransId="{8267AEA4-0877-497C-9481-429B60D9606A}"/>
    <dgm:cxn modelId="{83614499-C065-4A84-A350-58D47BDFA448}" srcId="{9D39D7A7-9B84-48AD-B5E5-D0912D5AF3CD}" destId="{4EB95878-CAFC-41E5-A577-2B5BDD31944D}" srcOrd="6" destOrd="0" parTransId="{2FC95660-49E7-4725-A520-AF01E5214FDE}" sibTransId="{06B615AC-0DC1-4912-B3B3-35BB073D79FA}"/>
    <dgm:cxn modelId="{96BECBA1-B5BF-4D28-A598-954A698F0E6A}" type="presOf" srcId="{0A23D7BE-5222-4266-9016-60ACD4BC6919}" destId="{BD2CBB96-E035-4EEF-84C6-02102633E78E}" srcOrd="0" destOrd="0" presId="urn:microsoft.com/office/officeart/2005/8/layout/default"/>
    <dgm:cxn modelId="{DEAFF3C0-766E-4579-B1B6-9169DAA11885}" type="presOf" srcId="{F87035EC-8C2C-4D77-9B11-625CCA93C586}" destId="{240975D9-AD65-4872-8431-C91F054E0D05}" srcOrd="0" destOrd="0" presId="urn:microsoft.com/office/officeart/2005/8/layout/default"/>
    <dgm:cxn modelId="{5F99DBC7-1872-48FD-8239-42C86EEDBA6C}" type="presOf" srcId="{4592C541-D306-47F7-8E22-19B1A9775257}" destId="{8A53DFDA-672A-4D1F-B74B-F23826F65197}" srcOrd="0" destOrd="0" presId="urn:microsoft.com/office/officeart/2005/8/layout/default"/>
    <dgm:cxn modelId="{06D1F3C9-1DB9-446A-B881-97944807E0D2}" type="presOf" srcId="{4EB95878-CAFC-41E5-A577-2B5BDD31944D}" destId="{57FA4D0A-4CB9-4C56-B2F1-7803221E8414}" srcOrd="0" destOrd="0" presId="urn:microsoft.com/office/officeart/2005/8/layout/default"/>
    <dgm:cxn modelId="{E2CB66CD-3BDC-42BC-974D-0B1063205B90}" type="presOf" srcId="{410559D8-D7FE-4252-80BF-652B03613EA2}" destId="{05654095-B0FC-4F9D-8E50-82D67D77DF8D}" srcOrd="0" destOrd="0" presId="urn:microsoft.com/office/officeart/2005/8/layout/default"/>
    <dgm:cxn modelId="{6A16F9D4-17D9-4019-A161-4BA1B4DE2E0A}" srcId="{9D39D7A7-9B84-48AD-B5E5-D0912D5AF3CD}" destId="{4592C541-D306-47F7-8E22-19B1A9775257}" srcOrd="4" destOrd="0" parTransId="{E969992F-C382-441B-9500-8CE8015394BF}" sibTransId="{B3531FEA-3443-46E8-81A6-16BC3077948F}"/>
    <dgm:cxn modelId="{EAB658D9-2E2A-4721-93AD-057F071184AC}" type="presOf" srcId="{89661D12-A262-4ADF-B133-8B82E1D8E7AF}" destId="{98CD9288-2F7F-4B89-B130-AF27D92BF4BF}" srcOrd="0" destOrd="0" presId="urn:microsoft.com/office/officeart/2005/8/layout/default"/>
    <dgm:cxn modelId="{074C12E8-2BDF-42EE-B2FE-9ED1886A8498}" srcId="{9D39D7A7-9B84-48AD-B5E5-D0912D5AF3CD}" destId="{410559D8-D7FE-4252-80BF-652B03613EA2}" srcOrd="0" destOrd="0" parTransId="{224A7853-093E-42AF-AA66-57EA9722F322}" sibTransId="{AEC3BF95-7664-46A6-9B15-C90F8BC1F9CB}"/>
    <dgm:cxn modelId="{7800372A-8C5E-4ADE-9A0B-2D6C299717FA}" type="presParOf" srcId="{1663F130-BADE-43DA-A25F-0FC87BAC86DB}" destId="{05654095-B0FC-4F9D-8E50-82D67D77DF8D}" srcOrd="0" destOrd="0" presId="urn:microsoft.com/office/officeart/2005/8/layout/default"/>
    <dgm:cxn modelId="{C77557AB-6EAB-484A-96A1-F85650FD5EB2}" type="presParOf" srcId="{1663F130-BADE-43DA-A25F-0FC87BAC86DB}" destId="{C0E09DD1-51A7-4C26-8061-FB42793ACB25}" srcOrd="1" destOrd="0" presId="urn:microsoft.com/office/officeart/2005/8/layout/default"/>
    <dgm:cxn modelId="{091F406C-FC9D-42E7-A72C-D22D6A7FAB20}" type="presParOf" srcId="{1663F130-BADE-43DA-A25F-0FC87BAC86DB}" destId="{BD2CBB96-E035-4EEF-84C6-02102633E78E}" srcOrd="2" destOrd="0" presId="urn:microsoft.com/office/officeart/2005/8/layout/default"/>
    <dgm:cxn modelId="{417A89C0-82F1-4844-966C-F7750DDCAB04}" type="presParOf" srcId="{1663F130-BADE-43DA-A25F-0FC87BAC86DB}" destId="{A8A2D056-8FF8-4121-ABBD-26CD0A2C8E22}" srcOrd="3" destOrd="0" presId="urn:microsoft.com/office/officeart/2005/8/layout/default"/>
    <dgm:cxn modelId="{F44B2BC4-B8FC-49D9-AB02-EEC7FB843BFE}" type="presParOf" srcId="{1663F130-BADE-43DA-A25F-0FC87BAC86DB}" destId="{240975D9-AD65-4872-8431-C91F054E0D05}" srcOrd="4" destOrd="0" presId="urn:microsoft.com/office/officeart/2005/8/layout/default"/>
    <dgm:cxn modelId="{0690DCC9-BD31-4D27-99C8-52EC356DC9CA}" type="presParOf" srcId="{1663F130-BADE-43DA-A25F-0FC87BAC86DB}" destId="{5C3B4DD9-9EED-43C9-B651-21C385FA1ABE}" srcOrd="5" destOrd="0" presId="urn:microsoft.com/office/officeart/2005/8/layout/default"/>
    <dgm:cxn modelId="{466EEC46-9145-44D7-A69B-FE4B946E0DCC}" type="presParOf" srcId="{1663F130-BADE-43DA-A25F-0FC87BAC86DB}" destId="{D4C3C9B3-819C-49F4-ACDB-5301BFC3A141}" srcOrd="6" destOrd="0" presId="urn:microsoft.com/office/officeart/2005/8/layout/default"/>
    <dgm:cxn modelId="{05F4D364-ED17-4831-94E9-CAB91B58FD01}" type="presParOf" srcId="{1663F130-BADE-43DA-A25F-0FC87BAC86DB}" destId="{576F254D-20C8-4783-941B-E29AF166E861}" srcOrd="7" destOrd="0" presId="urn:microsoft.com/office/officeart/2005/8/layout/default"/>
    <dgm:cxn modelId="{7809D4C5-75EE-4602-A1B0-B752118AA294}" type="presParOf" srcId="{1663F130-BADE-43DA-A25F-0FC87BAC86DB}" destId="{8A53DFDA-672A-4D1F-B74B-F23826F65197}" srcOrd="8" destOrd="0" presId="urn:microsoft.com/office/officeart/2005/8/layout/default"/>
    <dgm:cxn modelId="{11C01A48-8B59-4769-95A3-184E46C9BBDA}" type="presParOf" srcId="{1663F130-BADE-43DA-A25F-0FC87BAC86DB}" destId="{24809ABF-BED5-4B84-A12E-8BB85C61D4A0}" srcOrd="9" destOrd="0" presId="urn:microsoft.com/office/officeart/2005/8/layout/default"/>
    <dgm:cxn modelId="{34466896-A9E5-47A2-BF27-C388CBB5A202}" type="presParOf" srcId="{1663F130-BADE-43DA-A25F-0FC87BAC86DB}" destId="{98CD9288-2F7F-4B89-B130-AF27D92BF4BF}" srcOrd="10" destOrd="0" presId="urn:microsoft.com/office/officeart/2005/8/layout/default"/>
    <dgm:cxn modelId="{8DE8F391-D921-4471-B6FA-38A9F9122557}" type="presParOf" srcId="{1663F130-BADE-43DA-A25F-0FC87BAC86DB}" destId="{B01DFD67-ED1F-4C75-9867-2612425E57E9}" srcOrd="11" destOrd="0" presId="urn:microsoft.com/office/officeart/2005/8/layout/default"/>
    <dgm:cxn modelId="{E54FD70E-BB38-4294-9072-C78A7205CEA8}" type="presParOf" srcId="{1663F130-BADE-43DA-A25F-0FC87BAC86DB}" destId="{57FA4D0A-4CB9-4C56-B2F1-7803221E8414}"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BBC94C-7022-4BA6-A519-9EAB9CC11573}">
      <dsp:nvSpPr>
        <dsp:cNvPr id="0" name=""/>
        <dsp:cNvSpPr/>
      </dsp:nvSpPr>
      <dsp:spPr>
        <a:xfrm>
          <a:off x="0" y="4098"/>
          <a:ext cx="6391275" cy="87308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0F0DD7-2516-49A7-8BD7-2D7CEC00A8F9}">
      <dsp:nvSpPr>
        <dsp:cNvPr id="0" name=""/>
        <dsp:cNvSpPr/>
      </dsp:nvSpPr>
      <dsp:spPr>
        <a:xfrm>
          <a:off x="264107" y="200542"/>
          <a:ext cx="480194" cy="4801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58D87FC-6FA3-405C-A3B6-D8804AE5CA4C}">
      <dsp:nvSpPr>
        <dsp:cNvPr id="0" name=""/>
        <dsp:cNvSpPr/>
      </dsp:nvSpPr>
      <dsp:spPr>
        <a:xfrm>
          <a:off x="1008409" y="4098"/>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755650">
            <a:lnSpc>
              <a:spcPct val="90000"/>
            </a:lnSpc>
            <a:spcBef>
              <a:spcPct val="0"/>
            </a:spcBef>
            <a:spcAft>
              <a:spcPct val="35000"/>
            </a:spcAft>
            <a:buNone/>
          </a:pPr>
          <a:r>
            <a:rPr lang="en-US" sz="1700" b="0" i="0" kern="1200" dirty="0"/>
            <a:t>To ensure that you know and are aware of the Student Code of Conduct and Title IX legislation</a:t>
          </a:r>
          <a:endParaRPr lang="en-US" sz="1700" kern="1200" dirty="0"/>
        </a:p>
      </dsp:txBody>
      <dsp:txXfrm>
        <a:off x="1008409" y="4098"/>
        <a:ext cx="5382865" cy="873081"/>
      </dsp:txXfrm>
    </dsp:sp>
    <dsp:sp modelId="{683CDE0A-6985-4ECE-8631-022326F752F4}">
      <dsp:nvSpPr>
        <dsp:cNvPr id="0" name=""/>
        <dsp:cNvSpPr/>
      </dsp:nvSpPr>
      <dsp:spPr>
        <a:xfrm>
          <a:off x="0" y="1095450"/>
          <a:ext cx="6391275" cy="87308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C1AF6C-513A-4C57-AB5A-D7287DC70246}">
      <dsp:nvSpPr>
        <dsp:cNvPr id="0" name=""/>
        <dsp:cNvSpPr/>
      </dsp:nvSpPr>
      <dsp:spPr>
        <a:xfrm>
          <a:off x="264107" y="1291894"/>
          <a:ext cx="480194" cy="48019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6294083-0BBB-4109-9B41-039C7349EBD0}">
      <dsp:nvSpPr>
        <dsp:cNvPr id="0" name=""/>
        <dsp:cNvSpPr/>
      </dsp:nvSpPr>
      <dsp:spPr>
        <a:xfrm>
          <a:off x="1008409" y="1095450"/>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755650">
            <a:lnSpc>
              <a:spcPct val="90000"/>
            </a:lnSpc>
            <a:spcBef>
              <a:spcPct val="0"/>
            </a:spcBef>
            <a:spcAft>
              <a:spcPct val="35000"/>
            </a:spcAft>
            <a:buNone/>
          </a:pPr>
          <a:r>
            <a:rPr lang="en-US" sz="1700" b="0" i="0" kern="1200" dirty="0"/>
            <a:t>Educate you about what is expected of you while on campus</a:t>
          </a:r>
          <a:endParaRPr lang="en-US" sz="1700" kern="1200" dirty="0"/>
        </a:p>
      </dsp:txBody>
      <dsp:txXfrm>
        <a:off x="1008409" y="1095450"/>
        <a:ext cx="5382865" cy="873081"/>
      </dsp:txXfrm>
    </dsp:sp>
    <dsp:sp modelId="{D69197CA-D2D0-4AAD-BDD5-66D8C30D0A90}">
      <dsp:nvSpPr>
        <dsp:cNvPr id="0" name=""/>
        <dsp:cNvSpPr/>
      </dsp:nvSpPr>
      <dsp:spPr>
        <a:xfrm>
          <a:off x="0" y="2186802"/>
          <a:ext cx="6391275" cy="87308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07413C-D683-44F3-9E5F-70E6EC5F8460}">
      <dsp:nvSpPr>
        <dsp:cNvPr id="0" name=""/>
        <dsp:cNvSpPr/>
      </dsp:nvSpPr>
      <dsp:spPr>
        <a:xfrm>
          <a:off x="264107" y="2383246"/>
          <a:ext cx="480194" cy="4801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CDC1D15-6705-43C3-8B44-3D78AB8FB1FB}">
      <dsp:nvSpPr>
        <dsp:cNvPr id="0" name=""/>
        <dsp:cNvSpPr/>
      </dsp:nvSpPr>
      <dsp:spPr>
        <a:xfrm>
          <a:off x="1008409" y="2186802"/>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755650">
            <a:lnSpc>
              <a:spcPct val="90000"/>
            </a:lnSpc>
            <a:spcBef>
              <a:spcPct val="0"/>
            </a:spcBef>
            <a:spcAft>
              <a:spcPct val="35000"/>
            </a:spcAft>
            <a:buNone/>
          </a:pPr>
          <a:r>
            <a:rPr lang="en-US" sz="1700" b="0" i="0" kern="1200" dirty="0"/>
            <a:t>To ensure a safe learning environment</a:t>
          </a:r>
          <a:endParaRPr lang="en-US" sz="1700" kern="1200" dirty="0"/>
        </a:p>
      </dsp:txBody>
      <dsp:txXfrm>
        <a:off x="1008409" y="2186802"/>
        <a:ext cx="5382865" cy="873081"/>
      </dsp:txXfrm>
    </dsp:sp>
    <dsp:sp modelId="{2A76E96E-5CE5-4EB1-9990-F5FE2CE9C7CD}">
      <dsp:nvSpPr>
        <dsp:cNvPr id="0" name=""/>
        <dsp:cNvSpPr/>
      </dsp:nvSpPr>
      <dsp:spPr>
        <a:xfrm>
          <a:off x="0" y="3278154"/>
          <a:ext cx="6391275" cy="87308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4D9A37-C704-40ED-809B-FD430D8F7B44}">
      <dsp:nvSpPr>
        <dsp:cNvPr id="0" name=""/>
        <dsp:cNvSpPr/>
      </dsp:nvSpPr>
      <dsp:spPr>
        <a:xfrm>
          <a:off x="264107" y="3474597"/>
          <a:ext cx="480194" cy="48019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C6F8F9E-E56A-49D8-B964-EDB66724D49F}">
      <dsp:nvSpPr>
        <dsp:cNvPr id="0" name=""/>
        <dsp:cNvSpPr/>
      </dsp:nvSpPr>
      <dsp:spPr>
        <a:xfrm>
          <a:off x="1008409" y="3278154"/>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755650">
            <a:lnSpc>
              <a:spcPct val="90000"/>
            </a:lnSpc>
            <a:spcBef>
              <a:spcPct val="0"/>
            </a:spcBef>
            <a:spcAft>
              <a:spcPct val="35000"/>
            </a:spcAft>
            <a:buNone/>
          </a:pPr>
          <a:r>
            <a:rPr lang="en-US" sz="1700" b="0" i="0" kern="1200" dirty="0"/>
            <a:t>To provide guidance and direction when needed </a:t>
          </a:r>
          <a:endParaRPr lang="en-US" sz="1700" kern="1200" dirty="0"/>
        </a:p>
      </dsp:txBody>
      <dsp:txXfrm>
        <a:off x="1008409" y="3278154"/>
        <a:ext cx="5382865" cy="873081"/>
      </dsp:txXfrm>
    </dsp:sp>
    <dsp:sp modelId="{4329DAB0-B5F9-47FF-89D0-360D7119F4F8}">
      <dsp:nvSpPr>
        <dsp:cNvPr id="0" name=""/>
        <dsp:cNvSpPr/>
      </dsp:nvSpPr>
      <dsp:spPr>
        <a:xfrm>
          <a:off x="0" y="4369506"/>
          <a:ext cx="6391275" cy="873081"/>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08F1AA-D178-434B-9159-1627F488696F}">
      <dsp:nvSpPr>
        <dsp:cNvPr id="0" name=""/>
        <dsp:cNvSpPr/>
      </dsp:nvSpPr>
      <dsp:spPr>
        <a:xfrm>
          <a:off x="264107" y="4565949"/>
          <a:ext cx="480194" cy="48019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06B694E-49F3-4BCE-A8C4-FBA95B9D98B1}">
      <dsp:nvSpPr>
        <dsp:cNvPr id="0" name=""/>
        <dsp:cNvSpPr/>
      </dsp:nvSpPr>
      <dsp:spPr>
        <a:xfrm>
          <a:off x="1008409" y="4369506"/>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755650">
            <a:lnSpc>
              <a:spcPct val="90000"/>
            </a:lnSpc>
            <a:spcBef>
              <a:spcPct val="0"/>
            </a:spcBef>
            <a:spcAft>
              <a:spcPct val="35000"/>
            </a:spcAft>
            <a:buNone/>
          </a:pPr>
          <a:r>
            <a:rPr lang="en-US" sz="1700" b="0" i="0" kern="1200" dirty="0"/>
            <a:t>To support your academic journey to make you the best that you can be</a:t>
          </a:r>
          <a:endParaRPr lang="en-US" sz="1700" kern="1200" dirty="0"/>
        </a:p>
      </dsp:txBody>
      <dsp:txXfrm>
        <a:off x="1008409" y="4369506"/>
        <a:ext cx="5382865" cy="8730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654095-B0FC-4F9D-8E50-82D67D77DF8D}">
      <dsp:nvSpPr>
        <dsp:cNvPr id="0" name=""/>
        <dsp:cNvSpPr/>
      </dsp:nvSpPr>
      <dsp:spPr>
        <a:xfrm>
          <a:off x="2819" y="257194"/>
          <a:ext cx="2237149" cy="1342289"/>
        </a:xfrm>
        <a:prstGeom prst="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Disruptive behavior in or out of the classroom</a:t>
          </a:r>
        </a:p>
      </dsp:txBody>
      <dsp:txXfrm>
        <a:off x="2819" y="257194"/>
        <a:ext cx="2237149" cy="1342289"/>
      </dsp:txXfrm>
    </dsp:sp>
    <dsp:sp modelId="{BD2CBB96-E035-4EEF-84C6-02102633E78E}">
      <dsp:nvSpPr>
        <dsp:cNvPr id="0" name=""/>
        <dsp:cNvSpPr/>
      </dsp:nvSpPr>
      <dsp:spPr>
        <a:xfrm>
          <a:off x="2463684" y="257194"/>
          <a:ext cx="2237149" cy="1342289"/>
        </a:xfrm>
        <a:prstGeom prst="rect">
          <a:avLst/>
        </a:prstGeom>
        <a:gradFill rotWithShape="0">
          <a:gsLst>
            <a:gs pos="0">
              <a:schemeClr val="accent2">
                <a:hueOff val="-3294287"/>
                <a:satOff val="150"/>
                <a:lumOff val="0"/>
                <a:alphaOff val="0"/>
                <a:tint val="98000"/>
                <a:lumMod val="114000"/>
              </a:schemeClr>
            </a:gs>
            <a:gs pos="100000">
              <a:schemeClr val="accent2">
                <a:hueOff val="-3294287"/>
                <a:satOff val="15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Threatening Behavior in or out of the classroom</a:t>
          </a:r>
        </a:p>
      </dsp:txBody>
      <dsp:txXfrm>
        <a:off x="2463684" y="257194"/>
        <a:ext cx="2237149" cy="1342289"/>
      </dsp:txXfrm>
    </dsp:sp>
    <dsp:sp modelId="{240975D9-AD65-4872-8431-C91F054E0D05}">
      <dsp:nvSpPr>
        <dsp:cNvPr id="0" name=""/>
        <dsp:cNvSpPr/>
      </dsp:nvSpPr>
      <dsp:spPr>
        <a:xfrm>
          <a:off x="4924548" y="257194"/>
          <a:ext cx="2237149" cy="1342289"/>
        </a:xfrm>
        <a:prstGeom prst="rect">
          <a:avLst/>
        </a:prstGeom>
        <a:gradFill rotWithShape="0">
          <a:gsLst>
            <a:gs pos="0">
              <a:schemeClr val="accent2">
                <a:hueOff val="-6588574"/>
                <a:satOff val="300"/>
                <a:lumOff val="0"/>
                <a:alphaOff val="0"/>
                <a:tint val="98000"/>
                <a:lumMod val="114000"/>
              </a:schemeClr>
            </a:gs>
            <a:gs pos="100000">
              <a:schemeClr val="accent2">
                <a:hueOff val="-6588574"/>
                <a:satOff val="30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Any form of harassment to students or other individuals</a:t>
          </a:r>
        </a:p>
      </dsp:txBody>
      <dsp:txXfrm>
        <a:off x="4924548" y="257194"/>
        <a:ext cx="2237149" cy="1342289"/>
      </dsp:txXfrm>
    </dsp:sp>
    <dsp:sp modelId="{D4C3C9B3-819C-49F4-ACDB-5301BFC3A141}">
      <dsp:nvSpPr>
        <dsp:cNvPr id="0" name=""/>
        <dsp:cNvSpPr/>
      </dsp:nvSpPr>
      <dsp:spPr>
        <a:xfrm>
          <a:off x="7385413" y="257194"/>
          <a:ext cx="2237149" cy="1342289"/>
        </a:xfrm>
        <a:prstGeom prst="rect">
          <a:avLst/>
        </a:prstGeom>
        <a:gradFill rotWithShape="0">
          <a:gsLst>
            <a:gs pos="0">
              <a:schemeClr val="accent2">
                <a:hueOff val="-9882860"/>
                <a:satOff val="451"/>
                <a:lumOff val="0"/>
                <a:alphaOff val="0"/>
                <a:tint val="98000"/>
                <a:lumMod val="114000"/>
              </a:schemeClr>
            </a:gs>
            <a:gs pos="100000">
              <a:schemeClr val="accent2">
                <a:hueOff val="-9882860"/>
                <a:satOff val="451"/>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Disrespectful conversation that does not support a positive learning environment</a:t>
          </a:r>
        </a:p>
      </dsp:txBody>
      <dsp:txXfrm>
        <a:off x="7385413" y="257194"/>
        <a:ext cx="2237149" cy="1342289"/>
      </dsp:txXfrm>
    </dsp:sp>
    <dsp:sp modelId="{8A53DFDA-672A-4D1F-B74B-F23826F65197}">
      <dsp:nvSpPr>
        <dsp:cNvPr id="0" name=""/>
        <dsp:cNvSpPr/>
      </dsp:nvSpPr>
      <dsp:spPr>
        <a:xfrm>
          <a:off x="1233252" y="1823198"/>
          <a:ext cx="2237149" cy="1342289"/>
        </a:xfrm>
        <a:prstGeom prst="rect">
          <a:avLst/>
        </a:prstGeom>
        <a:gradFill rotWithShape="0">
          <a:gsLst>
            <a:gs pos="0">
              <a:schemeClr val="accent2">
                <a:hueOff val="-13177148"/>
                <a:satOff val="601"/>
                <a:lumOff val="0"/>
                <a:alphaOff val="0"/>
                <a:tint val="98000"/>
                <a:lumMod val="114000"/>
              </a:schemeClr>
            </a:gs>
            <a:gs pos="100000">
              <a:schemeClr val="accent2">
                <a:hueOff val="-13177148"/>
                <a:satOff val="601"/>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Academic Dishonesty (cheating, plagiarism, etc.)</a:t>
          </a:r>
        </a:p>
      </dsp:txBody>
      <dsp:txXfrm>
        <a:off x="1233252" y="1823198"/>
        <a:ext cx="2237149" cy="1342289"/>
      </dsp:txXfrm>
    </dsp:sp>
    <dsp:sp modelId="{98CD9288-2F7F-4B89-B130-AF27D92BF4BF}">
      <dsp:nvSpPr>
        <dsp:cNvPr id="0" name=""/>
        <dsp:cNvSpPr/>
      </dsp:nvSpPr>
      <dsp:spPr>
        <a:xfrm>
          <a:off x="3694116" y="1823198"/>
          <a:ext cx="2237149" cy="1342289"/>
        </a:xfrm>
        <a:prstGeom prst="rect">
          <a:avLst/>
        </a:prstGeom>
        <a:gradFill rotWithShape="0">
          <a:gsLst>
            <a:gs pos="0">
              <a:schemeClr val="accent2">
                <a:hueOff val="-16471434"/>
                <a:satOff val="751"/>
                <a:lumOff val="0"/>
                <a:alphaOff val="0"/>
                <a:tint val="98000"/>
                <a:lumMod val="114000"/>
              </a:schemeClr>
            </a:gs>
            <a:gs pos="100000">
              <a:schemeClr val="accent2">
                <a:hueOff val="-16471434"/>
                <a:satOff val="751"/>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Intentionally missing or skipping out of class</a:t>
          </a:r>
        </a:p>
      </dsp:txBody>
      <dsp:txXfrm>
        <a:off x="3694116" y="1823198"/>
        <a:ext cx="2237149" cy="1342289"/>
      </dsp:txXfrm>
    </dsp:sp>
    <dsp:sp modelId="{57FA4D0A-4CB9-4C56-B2F1-7803221E8414}">
      <dsp:nvSpPr>
        <dsp:cNvPr id="0" name=""/>
        <dsp:cNvSpPr/>
      </dsp:nvSpPr>
      <dsp:spPr>
        <a:xfrm>
          <a:off x="6154981" y="1823198"/>
          <a:ext cx="2237149" cy="1342289"/>
        </a:xfrm>
        <a:prstGeom prst="rect">
          <a:avLst/>
        </a:prstGeom>
        <a:gradFill rotWithShape="0">
          <a:gsLst>
            <a:gs pos="0">
              <a:schemeClr val="accent2">
                <a:hueOff val="-19765721"/>
                <a:satOff val="901"/>
                <a:lumOff val="0"/>
                <a:alphaOff val="0"/>
                <a:tint val="98000"/>
                <a:lumMod val="114000"/>
              </a:schemeClr>
            </a:gs>
            <a:gs pos="100000">
              <a:schemeClr val="accent2">
                <a:hueOff val="-19765721"/>
                <a:satOff val="901"/>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Not actively participating in college assignments and work</a:t>
          </a:r>
        </a:p>
      </dsp:txBody>
      <dsp:txXfrm>
        <a:off x="6154981" y="1823198"/>
        <a:ext cx="2237149" cy="134228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C9DBFC3-1C6E-496D-B472-E6A8933A666A}" type="datetimeFigureOut">
              <a:rPr lang="en-US" smtClean="0"/>
              <a:t>10/1/2024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4056365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687152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3951262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4153662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1013246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3755580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1742231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C9DBFC3-1C6E-496D-B472-E6A8933A666A}"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343065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C9DBFC3-1C6E-496D-B472-E6A8933A666A}"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1150080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3619546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2486991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1754882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1618163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1885996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3840849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2092694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9DBFC3-1C6E-496D-B472-E6A8933A666A}"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D64E8DF-A5F6-4974-923F-956108183C4B}" type="slidenum">
              <a:rPr lang="en-US" smtClean="0"/>
              <a:t>‹#›</a:t>
            </a:fld>
            <a:endParaRPr lang="en-US" dirty="0"/>
          </a:p>
        </p:txBody>
      </p:sp>
    </p:spTree>
    <p:extLst>
      <p:ext uri="{BB962C8B-B14F-4D97-AF65-F5344CB8AC3E}">
        <p14:creationId xmlns:p14="http://schemas.microsoft.com/office/powerpoint/2010/main" val="3594931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C9DBFC3-1C6E-496D-B472-E6A8933A666A}" type="datetimeFigureOut">
              <a:rPr lang="en-US" smtClean="0"/>
              <a:t>10/1/2024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D64E8DF-A5F6-4974-923F-956108183C4B}" type="slidenum">
              <a:rPr lang="en-US" smtClean="0"/>
              <a:t>‹#›</a:t>
            </a:fld>
            <a:endParaRPr lang="en-US" dirty="0"/>
          </a:p>
        </p:txBody>
      </p:sp>
    </p:spTree>
    <p:extLst>
      <p:ext uri="{BB962C8B-B14F-4D97-AF65-F5344CB8AC3E}">
        <p14:creationId xmlns:p14="http://schemas.microsoft.com/office/powerpoint/2010/main" val="1312294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5.xml"/><Relationship Id="rId6" Type="http://schemas.openxmlformats.org/officeDocument/2006/relationships/image" Target="../media/image14.png"/><Relationship Id="rId5" Type="http://schemas.openxmlformats.org/officeDocument/2006/relationships/hyperlink" Target="https://www.csmd.edu/about/policies/policy-on-sexual-misconduct-relationships-violence-stalking-and-retaliation.html" TargetMode="External"/><Relationship Id="rId4" Type="http://schemas.openxmlformats.org/officeDocument/2006/relationships/hyperlink" Target="https://www.csmd.edu/studentaffair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saroyster@csmd.edu" TargetMode="External"/><Relationship Id="rId2" Type="http://schemas.openxmlformats.org/officeDocument/2006/relationships/hyperlink" Target="mailto:lmforrest@csmd.edu" TargetMode="External"/><Relationship Id="rId1" Type="http://schemas.openxmlformats.org/officeDocument/2006/relationships/slideLayout" Target="../slideLayouts/slideLayout2.xml"/><Relationship Id="rId4" Type="http://schemas.openxmlformats.org/officeDocument/2006/relationships/hyperlink" Target="mailto:taharris1@csmd.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15FE0-7518-2130-0AF8-7B4BB19FC442}"/>
              </a:ext>
            </a:extLst>
          </p:cNvPr>
          <p:cNvSpPr>
            <a:spLocks noGrp="1"/>
          </p:cNvSpPr>
          <p:nvPr>
            <p:ph type="ctrTitle"/>
          </p:nvPr>
        </p:nvSpPr>
        <p:spPr>
          <a:xfrm>
            <a:off x="963784" y="1232646"/>
            <a:ext cx="8062461" cy="4164820"/>
          </a:xfrm>
        </p:spPr>
        <p:txBody>
          <a:bodyPr anchor="t">
            <a:normAutofit/>
          </a:bodyPr>
          <a:lstStyle/>
          <a:p>
            <a:r>
              <a:rPr lang="en-US" sz="4800" dirty="0">
                <a:solidFill>
                  <a:srgbClr val="FFFFFF"/>
                </a:solidFill>
              </a:rPr>
              <a:t>Understanding Title IX and Student Conduct at CSM:</a:t>
            </a:r>
            <a:br>
              <a:rPr lang="en-US" sz="4800" dirty="0">
                <a:solidFill>
                  <a:srgbClr val="FFFFFF"/>
                </a:solidFill>
              </a:rPr>
            </a:br>
            <a:r>
              <a:rPr lang="en-US" sz="4800" b="1" dirty="0">
                <a:solidFill>
                  <a:srgbClr val="FFFFFF"/>
                </a:solidFill>
              </a:rPr>
              <a:t>Things You Need to Know</a:t>
            </a:r>
          </a:p>
        </p:txBody>
      </p:sp>
      <p:sp>
        <p:nvSpPr>
          <p:cNvPr id="3" name="Subtitle 2">
            <a:extLst>
              <a:ext uri="{FF2B5EF4-FFF2-40B4-BE49-F238E27FC236}">
                <a16:creationId xmlns:a16="http://schemas.microsoft.com/office/drawing/2014/main" id="{CDE1A9B5-CEDB-3264-BD3B-A43010A9C190}"/>
              </a:ext>
            </a:extLst>
          </p:cNvPr>
          <p:cNvSpPr>
            <a:spLocks noGrp="1"/>
          </p:cNvSpPr>
          <p:nvPr>
            <p:ph type="subTitle" idx="1"/>
          </p:nvPr>
        </p:nvSpPr>
        <p:spPr>
          <a:xfrm>
            <a:off x="963784" y="4748165"/>
            <a:ext cx="8578699" cy="995503"/>
          </a:xfrm>
        </p:spPr>
        <p:txBody>
          <a:bodyPr>
            <a:normAutofit/>
          </a:bodyPr>
          <a:lstStyle/>
          <a:p>
            <a:pPr algn="l"/>
            <a:r>
              <a:rPr lang="en-US" sz="2000" dirty="0">
                <a:solidFill>
                  <a:srgbClr val="FFFFFF"/>
                </a:solidFill>
              </a:rPr>
              <a:t>Dr. Tracy Harris</a:t>
            </a:r>
          </a:p>
          <a:p>
            <a:pPr algn="l"/>
            <a:r>
              <a:rPr lang="en-US" sz="2000" dirty="0">
                <a:solidFill>
                  <a:srgbClr val="FFFFFF"/>
                </a:solidFill>
              </a:rPr>
              <a:t>Vice President, Student Equity and Success</a:t>
            </a:r>
          </a:p>
        </p:txBody>
      </p:sp>
    </p:spTree>
    <p:extLst>
      <p:ext uri="{BB962C8B-B14F-4D97-AF65-F5344CB8AC3E}">
        <p14:creationId xmlns:p14="http://schemas.microsoft.com/office/powerpoint/2010/main" val="868354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 name="Oval 10">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2" name="Oval 11">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3" name="Rectangle 12">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4"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dirty="0"/>
            </a:p>
          </p:txBody>
        </p:sp>
        <p:sp>
          <p:nvSpPr>
            <p:cNvPr id="15"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n-US" dirty="0"/>
            </a:p>
          </p:txBody>
        </p:sp>
        <p:sp>
          <p:nvSpPr>
            <p:cNvPr id="16"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dirty="0"/>
            </a:p>
          </p:txBody>
        </p:sp>
      </p:grpSp>
      <p:sp>
        <p:nvSpPr>
          <p:cNvPr id="2" name="Title 1">
            <a:extLst>
              <a:ext uri="{FF2B5EF4-FFF2-40B4-BE49-F238E27FC236}">
                <a16:creationId xmlns:a16="http://schemas.microsoft.com/office/drawing/2014/main" id="{D454BA39-66CB-2DBA-A29A-304F511C7F81}"/>
              </a:ext>
            </a:extLst>
          </p:cNvPr>
          <p:cNvSpPr>
            <a:spLocks noGrp="1"/>
          </p:cNvSpPr>
          <p:nvPr>
            <p:ph type="title"/>
          </p:nvPr>
        </p:nvSpPr>
        <p:spPr>
          <a:xfrm>
            <a:off x="1154955" y="973667"/>
            <a:ext cx="2942210" cy="4833745"/>
          </a:xfrm>
        </p:spPr>
        <p:txBody>
          <a:bodyPr>
            <a:normAutofit/>
          </a:bodyPr>
          <a:lstStyle/>
          <a:p>
            <a:r>
              <a:rPr lang="en-US" sz="2800" dirty="0">
                <a:solidFill>
                  <a:srgbClr val="EBEBEB"/>
                </a:solidFill>
              </a:rPr>
              <a:t>Our Responsibilities</a:t>
            </a:r>
          </a:p>
        </p:txBody>
      </p:sp>
      <p:sp>
        <p:nvSpPr>
          <p:cNvPr id="18" name="Rectangle 17">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dirty="0"/>
          </a:p>
        </p:txBody>
      </p:sp>
      <p:graphicFrame>
        <p:nvGraphicFramePr>
          <p:cNvPr id="5" name="Content Placeholder 2">
            <a:extLst>
              <a:ext uri="{FF2B5EF4-FFF2-40B4-BE49-F238E27FC236}">
                <a16:creationId xmlns:a16="http://schemas.microsoft.com/office/drawing/2014/main" id="{DC3F3D22-A0DB-6A96-29BE-930ED86432F5}"/>
              </a:ext>
            </a:extLst>
          </p:cNvPr>
          <p:cNvGraphicFramePr>
            <a:graphicFrameLocks noGrp="1"/>
          </p:cNvGraphicFramePr>
          <p:nvPr>
            <p:ph idx="1"/>
            <p:extLst>
              <p:ext uri="{D42A27DB-BD31-4B8C-83A1-F6EECF244321}">
                <p14:modId xmlns:p14="http://schemas.microsoft.com/office/powerpoint/2010/main" val="544370429"/>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15140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10858-E92D-C40B-333D-6E8D5907194E}"/>
              </a:ext>
            </a:extLst>
          </p:cNvPr>
          <p:cNvSpPr>
            <a:spLocks noGrp="1"/>
          </p:cNvSpPr>
          <p:nvPr>
            <p:ph type="title"/>
          </p:nvPr>
        </p:nvSpPr>
        <p:spPr/>
        <p:txBody>
          <a:bodyPr/>
          <a:lstStyle/>
          <a:p>
            <a:r>
              <a:rPr lang="en-US" dirty="0"/>
              <a:t>Student Code of Conduct and Title IX Legislation</a:t>
            </a:r>
          </a:p>
        </p:txBody>
      </p:sp>
      <p:sp>
        <p:nvSpPr>
          <p:cNvPr id="3" name="Text Placeholder 2">
            <a:extLst>
              <a:ext uri="{FF2B5EF4-FFF2-40B4-BE49-F238E27FC236}">
                <a16:creationId xmlns:a16="http://schemas.microsoft.com/office/drawing/2014/main" id="{33416EB2-5673-7957-3F23-1B3D073E9877}"/>
              </a:ext>
            </a:extLst>
          </p:cNvPr>
          <p:cNvSpPr>
            <a:spLocks noGrp="1"/>
          </p:cNvSpPr>
          <p:nvPr>
            <p:ph type="body" idx="1"/>
          </p:nvPr>
        </p:nvSpPr>
        <p:spPr>
          <a:xfrm>
            <a:off x="390905" y="2331179"/>
            <a:ext cx="4825157" cy="576262"/>
          </a:xfrm>
        </p:spPr>
        <p:txBody>
          <a:bodyPr/>
          <a:lstStyle/>
          <a:p>
            <a:r>
              <a:rPr lang="en-US" dirty="0"/>
              <a:t>Student Code of Conduct </a:t>
            </a:r>
          </a:p>
        </p:txBody>
      </p:sp>
      <p:sp>
        <p:nvSpPr>
          <p:cNvPr id="4" name="Content Placeholder 3">
            <a:extLst>
              <a:ext uri="{FF2B5EF4-FFF2-40B4-BE49-F238E27FC236}">
                <a16:creationId xmlns:a16="http://schemas.microsoft.com/office/drawing/2014/main" id="{ED445396-4ABC-E503-36D6-CC18464A6717}"/>
              </a:ext>
            </a:extLst>
          </p:cNvPr>
          <p:cNvSpPr>
            <a:spLocks noGrp="1"/>
          </p:cNvSpPr>
          <p:nvPr>
            <p:ph sz="half" idx="2"/>
          </p:nvPr>
        </p:nvSpPr>
        <p:spPr>
          <a:xfrm>
            <a:off x="390905" y="2950212"/>
            <a:ext cx="5903363" cy="1038229"/>
          </a:xfrm>
        </p:spPr>
        <p:txBody>
          <a:bodyPr>
            <a:normAutofit fontScale="92500" lnSpcReduction="10000"/>
          </a:bodyPr>
          <a:lstStyle/>
          <a:p>
            <a:r>
              <a:rPr lang="en-US" sz="1400" dirty="0"/>
              <a:t>To protect and preserve an environment conducive to educational excellence, the college has established the Student Code of Conduct and its associated processes to educate students of their academic, civic, and social responsibilities as individuals and as groups.</a:t>
            </a:r>
          </a:p>
          <a:p>
            <a:endParaRPr lang="en-US" dirty="0"/>
          </a:p>
        </p:txBody>
      </p:sp>
      <p:sp>
        <p:nvSpPr>
          <p:cNvPr id="5" name="Text Placeholder 4">
            <a:extLst>
              <a:ext uri="{FF2B5EF4-FFF2-40B4-BE49-F238E27FC236}">
                <a16:creationId xmlns:a16="http://schemas.microsoft.com/office/drawing/2014/main" id="{EBF11E25-B935-C9EC-54BF-6651E2B95002}"/>
              </a:ext>
            </a:extLst>
          </p:cNvPr>
          <p:cNvSpPr>
            <a:spLocks noGrp="1"/>
          </p:cNvSpPr>
          <p:nvPr>
            <p:ph type="body" sz="quarter" idx="3"/>
          </p:nvPr>
        </p:nvSpPr>
        <p:spPr>
          <a:xfrm>
            <a:off x="400639" y="4340841"/>
            <a:ext cx="4825159" cy="576262"/>
          </a:xfrm>
        </p:spPr>
        <p:txBody>
          <a:bodyPr/>
          <a:lstStyle/>
          <a:p>
            <a:r>
              <a:rPr lang="en-US" dirty="0"/>
              <a:t>Title IX</a:t>
            </a:r>
          </a:p>
        </p:txBody>
      </p:sp>
      <p:sp>
        <p:nvSpPr>
          <p:cNvPr id="6" name="Content Placeholder 5">
            <a:extLst>
              <a:ext uri="{FF2B5EF4-FFF2-40B4-BE49-F238E27FC236}">
                <a16:creationId xmlns:a16="http://schemas.microsoft.com/office/drawing/2014/main" id="{673764D5-8875-D4E3-DAA6-09BFC2EE7F10}"/>
              </a:ext>
            </a:extLst>
          </p:cNvPr>
          <p:cNvSpPr>
            <a:spLocks noGrp="1"/>
          </p:cNvSpPr>
          <p:nvPr>
            <p:ph sz="quarter" idx="4"/>
          </p:nvPr>
        </p:nvSpPr>
        <p:spPr>
          <a:xfrm>
            <a:off x="390904" y="4969856"/>
            <a:ext cx="6196328" cy="1159495"/>
          </a:xfrm>
        </p:spPr>
        <p:txBody>
          <a:bodyPr>
            <a:normAutofit fontScale="92500" lnSpcReduction="10000"/>
          </a:bodyPr>
          <a:lstStyle/>
          <a:p>
            <a:r>
              <a:rPr lang="en-US" sz="1400" dirty="0"/>
              <a:t>This policy is enacted to prohibit sexual harassment, including sexual discrimination, sexual assault, domestic and dating violence, stalking, and retaliation; to establish complaint procedures to investigate allegations of violations of this policy; and to provide appropriate sanctions for violations of this policy.</a:t>
            </a:r>
          </a:p>
          <a:p>
            <a:pPr marL="0" indent="0">
              <a:buNone/>
            </a:pPr>
            <a:endParaRPr lang="en-US" dirty="0"/>
          </a:p>
        </p:txBody>
      </p:sp>
      <p:pic>
        <p:nvPicPr>
          <p:cNvPr id="7" name="Picture 6" descr="A qr code on a white background&#10;&#10;Description automatically generated">
            <a:extLst>
              <a:ext uri="{FF2B5EF4-FFF2-40B4-BE49-F238E27FC236}">
                <a16:creationId xmlns:a16="http://schemas.microsoft.com/office/drawing/2014/main" id="{4E581034-8A77-71D6-FCAD-40C7A48681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6700" y="2630378"/>
            <a:ext cx="1518223" cy="1518223"/>
          </a:xfrm>
          <a:prstGeom prst="rect">
            <a:avLst/>
          </a:prstGeom>
        </p:spPr>
      </p:pic>
      <p:grpSp>
        <p:nvGrpSpPr>
          <p:cNvPr id="9" name="Group 8">
            <a:extLst>
              <a:ext uri="{FF2B5EF4-FFF2-40B4-BE49-F238E27FC236}">
                <a16:creationId xmlns:a16="http://schemas.microsoft.com/office/drawing/2014/main" id="{F437FD6C-C23C-2CF6-069C-9A96A4520672}"/>
              </a:ext>
            </a:extLst>
          </p:cNvPr>
          <p:cNvGrpSpPr/>
          <p:nvPr/>
        </p:nvGrpSpPr>
        <p:grpSpPr>
          <a:xfrm>
            <a:off x="9268287" y="2619310"/>
            <a:ext cx="2385500" cy="3602991"/>
            <a:chOff x="8424754" y="2723466"/>
            <a:chExt cx="2539226" cy="3591038"/>
          </a:xfrm>
        </p:grpSpPr>
        <p:pic>
          <p:nvPicPr>
            <p:cNvPr id="10" name="Picture 9" descr="A green and yellow text on a black background&#10;&#10;Description automatically generated">
              <a:extLst>
                <a:ext uri="{FF2B5EF4-FFF2-40B4-BE49-F238E27FC236}">
                  <a16:creationId xmlns:a16="http://schemas.microsoft.com/office/drawing/2014/main" id="{12DD9CBB-A776-2340-DD13-02D0744CA4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4754" y="2723466"/>
              <a:ext cx="2539226" cy="3591038"/>
            </a:xfrm>
            <a:prstGeom prst="rect">
              <a:avLst/>
            </a:prstGeom>
          </p:spPr>
        </p:pic>
        <p:sp>
          <p:nvSpPr>
            <p:cNvPr id="11" name="Oval 10">
              <a:extLst>
                <a:ext uri="{FF2B5EF4-FFF2-40B4-BE49-F238E27FC236}">
                  <a16:creationId xmlns:a16="http://schemas.microsoft.com/office/drawing/2014/main" id="{805D48C7-1B4E-E8FB-DC41-69528312DF4F}"/>
                </a:ext>
              </a:extLst>
            </p:cNvPr>
            <p:cNvSpPr/>
            <p:nvPr/>
          </p:nvSpPr>
          <p:spPr>
            <a:xfrm>
              <a:off x="8513589" y="4935984"/>
              <a:ext cx="2095227" cy="843379"/>
            </a:xfrm>
            <a:prstGeom prst="ellipse">
              <a:avLst/>
            </a:prstGeom>
            <a:noFill/>
            <a:ln>
              <a:solidFill>
                <a:srgbClr val="FFCC00"/>
              </a:solidFill>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US" dirty="0"/>
            </a:p>
          </p:txBody>
        </p:sp>
      </p:grpSp>
      <p:sp>
        <p:nvSpPr>
          <p:cNvPr id="12" name="TextBox 11">
            <a:extLst>
              <a:ext uri="{FF2B5EF4-FFF2-40B4-BE49-F238E27FC236}">
                <a16:creationId xmlns:a16="http://schemas.microsoft.com/office/drawing/2014/main" id="{A344D3FE-0B25-AD1A-8973-0DC8C758407A}"/>
              </a:ext>
            </a:extLst>
          </p:cNvPr>
          <p:cNvSpPr txBox="1"/>
          <p:nvPr/>
        </p:nvSpPr>
        <p:spPr>
          <a:xfrm>
            <a:off x="749790" y="3886991"/>
            <a:ext cx="2873591" cy="261610"/>
          </a:xfrm>
          <a:prstGeom prst="rect">
            <a:avLst/>
          </a:prstGeom>
          <a:noFill/>
        </p:spPr>
        <p:txBody>
          <a:bodyPr wrap="square">
            <a:spAutoFit/>
          </a:bodyPr>
          <a:lstStyle/>
          <a:p>
            <a:r>
              <a:rPr lang="en-US" sz="1100" dirty="0">
                <a:hlinkClick r:id="rId4"/>
              </a:rPr>
              <a:t>https://www.csmd.edu/studentaffairs</a:t>
            </a:r>
            <a:endParaRPr lang="en-US" sz="1100" dirty="0"/>
          </a:p>
        </p:txBody>
      </p:sp>
      <p:sp>
        <p:nvSpPr>
          <p:cNvPr id="14" name="TextBox 13">
            <a:extLst>
              <a:ext uri="{FF2B5EF4-FFF2-40B4-BE49-F238E27FC236}">
                <a16:creationId xmlns:a16="http://schemas.microsoft.com/office/drawing/2014/main" id="{E909EA32-568F-DC11-594B-A0AC48AF8784}"/>
              </a:ext>
            </a:extLst>
          </p:cNvPr>
          <p:cNvSpPr txBox="1"/>
          <p:nvPr/>
        </p:nvSpPr>
        <p:spPr>
          <a:xfrm>
            <a:off x="745120" y="5898518"/>
            <a:ext cx="6094520" cy="461665"/>
          </a:xfrm>
          <a:prstGeom prst="rect">
            <a:avLst/>
          </a:prstGeom>
          <a:noFill/>
        </p:spPr>
        <p:txBody>
          <a:bodyPr wrap="square">
            <a:spAutoFit/>
          </a:bodyPr>
          <a:lstStyle/>
          <a:p>
            <a:r>
              <a:rPr lang="en-US" sz="1200" dirty="0">
                <a:hlinkClick r:id="rId5"/>
              </a:rPr>
              <a:t>https://www.csmd.edu/about/policies/policy-on-sexual-misconduct-relationships-violence-stalking-and-retaliation.html</a:t>
            </a:r>
            <a:endParaRPr lang="en-US" sz="1200" dirty="0"/>
          </a:p>
        </p:txBody>
      </p:sp>
      <p:cxnSp>
        <p:nvCxnSpPr>
          <p:cNvPr id="16" name="Straight Connector 15">
            <a:extLst>
              <a:ext uri="{FF2B5EF4-FFF2-40B4-BE49-F238E27FC236}">
                <a16:creationId xmlns:a16="http://schemas.microsoft.com/office/drawing/2014/main" id="{53817839-FF07-B159-C484-F5F70222B0AD}"/>
              </a:ext>
            </a:extLst>
          </p:cNvPr>
          <p:cNvCxnSpPr/>
          <p:nvPr/>
        </p:nvCxnSpPr>
        <p:spPr>
          <a:xfrm>
            <a:off x="301841" y="4340841"/>
            <a:ext cx="8637973" cy="0"/>
          </a:xfrm>
          <a:prstGeom prst="line">
            <a:avLst/>
          </a:prstGeom>
        </p:spPr>
        <p:style>
          <a:lnRef idx="1">
            <a:schemeClr val="accent1"/>
          </a:lnRef>
          <a:fillRef idx="0">
            <a:schemeClr val="accent1"/>
          </a:fillRef>
          <a:effectRef idx="0">
            <a:schemeClr val="accent1"/>
          </a:effectRef>
          <a:fontRef idx="minor">
            <a:schemeClr val="tx1"/>
          </a:fontRef>
        </p:style>
      </p:cxnSp>
      <p:pic>
        <p:nvPicPr>
          <p:cNvPr id="18" name="Picture 17" descr="A qr code with dots&#10;&#10;Description automatically generated">
            <a:extLst>
              <a:ext uri="{FF2B5EF4-FFF2-40B4-BE49-F238E27FC236}">
                <a16:creationId xmlns:a16="http://schemas.microsoft.com/office/drawing/2014/main" id="{5D9F7BD6-F365-FBFF-8B8F-B6A243297F4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86700" y="4693242"/>
            <a:ext cx="1526633" cy="1526633"/>
          </a:xfrm>
          <a:prstGeom prst="rect">
            <a:avLst/>
          </a:prstGeom>
        </p:spPr>
      </p:pic>
    </p:spTree>
    <p:extLst>
      <p:ext uri="{BB962C8B-B14F-4D97-AF65-F5344CB8AC3E}">
        <p14:creationId xmlns:p14="http://schemas.microsoft.com/office/powerpoint/2010/main" val="748870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7156C-0814-B3FD-1707-AA0FAABD27EA}"/>
              </a:ext>
            </a:extLst>
          </p:cNvPr>
          <p:cNvSpPr>
            <a:spLocks noGrp="1"/>
          </p:cNvSpPr>
          <p:nvPr>
            <p:ph type="title"/>
          </p:nvPr>
        </p:nvSpPr>
        <p:spPr>
          <a:xfrm>
            <a:off x="1283881" y="217935"/>
            <a:ext cx="10515600" cy="1325563"/>
          </a:xfrm>
        </p:spPr>
        <p:txBody>
          <a:bodyPr/>
          <a:lstStyle/>
          <a:p>
            <a:r>
              <a:rPr lang="en-US" dirty="0"/>
              <a:t>Your Responsibilities and Consequences</a:t>
            </a:r>
          </a:p>
        </p:txBody>
      </p:sp>
      <p:sp>
        <p:nvSpPr>
          <p:cNvPr id="3" name="Text Placeholder 2">
            <a:extLst>
              <a:ext uri="{FF2B5EF4-FFF2-40B4-BE49-F238E27FC236}">
                <a16:creationId xmlns:a16="http://schemas.microsoft.com/office/drawing/2014/main" id="{8E5CCCB4-88CF-F23B-FAF8-33B20FD503DC}"/>
              </a:ext>
            </a:extLst>
          </p:cNvPr>
          <p:cNvSpPr>
            <a:spLocks noGrp="1"/>
          </p:cNvSpPr>
          <p:nvPr>
            <p:ph type="body" idx="1"/>
          </p:nvPr>
        </p:nvSpPr>
        <p:spPr>
          <a:xfrm>
            <a:off x="507334" y="2325214"/>
            <a:ext cx="5157787" cy="823912"/>
          </a:xfrm>
        </p:spPr>
        <p:txBody>
          <a:bodyPr/>
          <a:lstStyle/>
          <a:p>
            <a:r>
              <a:rPr lang="en-US" dirty="0"/>
              <a:t>Your Responsibilities</a:t>
            </a:r>
          </a:p>
        </p:txBody>
      </p:sp>
      <p:sp>
        <p:nvSpPr>
          <p:cNvPr id="4" name="Content Placeholder 3">
            <a:extLst>
              <a:ext uri="{FF2B5EF4-FFF2-40B4-BE49-F238E27FC236}">
                <a16:creationId xmlns:a16="http://schemas.microsoft.com/office/drawing/2014/main" id="{1B4AA819-C85D-6C2A-EF29-29A0DBAA0344}"/>
              </a:ext>
            </a:extLst>
          </p:cNvPr>
          <p:cNvSpPr>
            <a:spLocks noGrp="1"/>
          </p:cNvSpPr>
          <p:nvPr>
            <p:ph sz="half" idx="2"/>
          </p:nvPr>
        </p:nvSpPr>
        <p:spPr>
          <a:xfrm>
            <a:off x="688308" y="3530888"/>
            <a:ext cx="5157787" cy="3684588"/>
          </a:xfrm>
        </p:spPr>
        <p:txBody>
          <a:bodyPr>
            <a:normAutofit/>
          </a:bodyPr>
          <a:lstStyle/>
          <a:p>
            <a:r>
              <a:rPr lang="en-US" dirty="0"/>
              <a:t>Attend Classes</a:t>
            </a:r>
          </a:p>
          <a:p>
            <a:r>
              <a:rPr lang="en-US" dirty="0"/>
              <a:t>Engage with faculty and staff</a:t>
            </a:r>
          </a:p>
          <a:p>
            <a:r>
              <a:rPr lang="en-US" dirty="0"/>
              <a:t>If you see something, say something</a:t>
            </a:r>
          </a:p>
          <a:p>
            <a:r>
              <a:rPr lang="en-US" dirty="0"/>
              <a:t>Report concerning behavior</a:t>
            </a:r>
          </a:p>
          <a:p>
            <a:r>
              <a:rPr lang="en-US" dirty="0"/>
              <a:t>Know your rights as a CSM student</a:t>
            </a:r>
          </a:p>
          <a:p>
            <a:r>
              <a:rPr lang="en-US" dirty="0"/>
              <a:t>Be an active CSM Early College Student</a:t>
            </a:r>
          </a:p>
          <a:p>
            <a:endParaRPr lang="en-US" dirty="0"/>
          </a:p>
        </p:txBody>
      </p:sp>
      <p:sp>
        <p:nvSpPr>
          <p:cNvPr id="5" name="Text Placeholder 4">
            <a:extLst>
              <a:ext uri="{FF2B5EF4-FFF2-40B4-BE49-F238E27FC236}">
                <a16:creationId xmlns:a16="http://schemas.microsoft.com/office/drawing/2014/main" id="{46F87D66-F5B8-1864-3E0D-7444A67F1D43}"/>
              </a:ext>
            </a:extLst>
          </p:cNvPr>
          <p:cNvSpPr>
            <a:spLocks noGrp="1"/>
          </p:cNvSpPr>
          <p:nvPr>
            <p:ph type="body" sz="quarter" idx="3"/>
          </p:nvPr>
        </p:nvSpPr>
        <p:spPr>
          <a:xfrm>
            <a:off x="6501478" y="2325214"/>
            <a:ext cx="5183188" cy="823912"/>
          </a:xfrm>
        </p:spPr>
        <p:txBody>
          <a:bodyPr/>
          <a:lstStyle/>
          <a:p>
            <a:r>
              <a:rPr lang="en-US" dirty="0"/>
              <a:t>Consequences</a:t>
            </a:r>
          </a:p>
        </p:txBody>
      </p:sp>
      <p:sp>
        <p:nvSpPr>
          <p:cNvPr id="6" name="Content Placeholder 5">
            <a:extLst>
              <a:ext uri="{FF2B5EF4-FFF2-40B4-BE49-F238E27FC236}">
                <a16:creationId xmlns:a16="http://schemas.microsoft.com/office/drawing/2014/main" id="{A74350E5-DE32-3B8F-111A-5A7F1B82EAB2}"/>
              </a:ext>
            </a:extLst>
          </p:cNvPr>
          <p:cNvSpPr>
            <a:spLocks noGrp="1"/>
          </p:cNvSpPr>
          <p:nvPr>
            <p:ph sz="quarter" idx="4"/>
          </p:nvPr>
        </p:nvSpPr>
        <p:spPr>
          <a:xfrm>
            <a:off x="6640874" y="3530888"/>
            <a:ext cx="5183188" cy="3684588"/>
          </a:xfrm>
        </p:spPr>
        <p:txBody>
          <a:bodyPr>
            <a:normAutofit/>
          </a:bodyPr>
          <a:lstStyle/>
          <a:p>
            <a:r>
              <a:rPr lang="en-US" dirty="0"/>
              <a:t>Failing grades in courses</a:t>
            </a:r>
          </a:p>
          <a:p>
            <a:r>
              <a:rPr lang="en-US" dirty="0"/>
              <a:t>Disciplinary action (Student Code of Conduct)</a:t>
            </a:r>
          </a:p>
          <a:p>
            <a:r>
              <a:rPr lang="en-US" dirty="0"/>
              <a:t>Student Conduct Hearing</a:t>
            </a:r>
          </a:p>
          <a:p>
            <a:r>
              <a:rPr lang="en-US" dirty="0"/>
              <a:t>Suspension </a:t>
            </a:r>
          </a:p>
          <a:p>
            <a:r>
              <a:rPr lang="en-US" dirty="0"/>
              <a:t>Expulsion</a:t>
            </a:r>
          </a:p>
          <a:p>
            <a:endParaRPr lang="en-US" dirty="0"/>
          </a:p>
        </p:txBody>
      </p:sp>
    </p:spTree>
    <p:extLst>
      <p:ext uri="{BB962C8B-B14F-4D97-AF65-F5344CB8AC3E}">
        <p14:creationId xmlns:p14="http://schemas.microsoft.com/office/powerpoint/2010/main" val="185116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F448CB3-7B4F-45D7-B7C0-DF553DF614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5C5305EA-7A88-413D-BE8A-47A02476F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 name="Freeform 5">
              <a:extLst>
                <a:ext uri="{FF2B5EF4-FFF2-40B4-BE49-F238E27FC236}">
                  <a16:creationId xmlns:a16="http://schemas.microsoft.com/office/drawing/2014/main" id="{FCA94DB5-FE56-4A3D-BC48-31B5595197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n-US" dirty="0"/>
            </a:p>
          </p:txBody>
        </p:sp>
      </p:grpSp>
      <p:sp>
        <p:nvSpPr>
          <p:cNvPr id="2" name="Title 1">
            <a:extLst>
              <a:ext uri="{FF2B5EF4-FFF2-40B4-BE49-F238E27FC236}">
                <a16:creationId xmlns:a16="http://schemas.microsoft.com/office/drawing/2014/main" id="{4617D35B-1317-0565-E2C4-EA2FA55F3CAC}"/>
              </a:ext>
            </a:extLst>
          </p:cNvPr>
          <p:cNvSpPr>
            <a:spLocks noGrp="1"/>
          </p:cNvSpPr>
          <p:nvPr>
            <p:ph type="title"/>
          </p:nvPr>
        </p:nvSpPr>
        <p:spPr>
          <a:xfrm>
            <a:off x="1154954" y="973668"/>
            <a:ext cx="8761413" cy="706964"/>
          </a:xfrm>
        </p:spPr>
        <p:txBody>
          <a:bodyPr>
            <a:normAutofit/>
          </a:bodyPr>
          <a:lstStyle/>
          <a:p>
            <a:pPr>
              <a:lnSpc>
                <a:spcPct val="90000"/>
              </a:lnSpc>
            </a:pPr>
            <a:r>
              <a:rPr lang="en-US" sz="3100" dirty="0">
                <a:solidFill>
                  <a:srgbClr val="FFFFFF"/>
                </a:solidFill>
              </a:rPr>
              <a:t>Unacceptable behavior on a CSM campus</a:t>
            </a:r>
          </a:p>
        </p:txBody>
      </p:sp>
      <p:sp>
        <p:nvSpPr>
          <p:cNvPr id="13" name="Rectangle 12">
            <a:extLst>
              <a:ext uri="{FF2B5EF4-FFF2-40B4-BE49-F238E27FC236}">
                <a16:creationId xmlns:a16="http://schemas.microsoft.com/office/drawing/2014/main" id="{F9ED434F-8767-46CC-B26B-5AF62FF01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dirty="0"/>
          </a:p>
        </p:txBody>
      </p:sp>
      <p:graphicFrame>
        <p:nvGraphicFramePr>
          <p:cNvPr id="5" name="Content Placeholder 2">
            <a:extLst>
              <a:ext uri="{FF2B5EF4-FFF2-40B4-BE49-F238E27FC236}">
                <a16:creationId xmlns:a16="http://schemas.microsoft.com/office/drawing/2014/main" id="{5D5760BC-4416-B053-FB4B-4A0776760FC8}"/>
              </a:ext>
            </a:extLst>
          </p:cNvPr>
          <p:cNvGraphicFramePr>
            <a:graphicFrameLocks noGrp="1"/>
          </p:cNvGraphicFramePr>
          <p:nvPr>
            <p:ph idx="1"/>
            <p:extLst>
              <p:ext uri="{D42A27DB-BD31-4B8C-83A1-F6EECF244321}">
                <p14:modId xmlns:p14="http://schemas.microsoft.com/office/powerpoint/2010/main" val="12492010"/>
              </p:ext>
            </p:extLst>
          </p:nvPr>
        </p:nvGraphicFramePr>
        <p:xfrm>
          <a:off x="1286934" y="2324100"/>
          <a:ext cx="9625383" cy="34226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14189783"/>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a:lstStyle/>
          <a:p>
            <a:endParaRPr lang="en-US" dirty="0"/>
          </a:p>
        </p:txBody>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dirty="0"/>
          </a:p>
        </p:txBody>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txBody>
          <a:bodyPr/>
          <a:lstStyle/>
          <a:p>
            <a:endParaRPr lang="en-US" dirty="0"/>
          </a:p>
        </p:txBody>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dirty="0"/>
          </a:p>
        </p:txBody>
      </p:sp>
      <p:sp>
        <p:nvSpPr>
          <p:cNvPr id="2" name="Title 1">
            <a:extLst>
              <a:ext uri="{FF2B5EF4-FFF2-40B4-BE49-F238E27FC236}">
                <a16:creationId xmlns:a16="http://schemas.microsoft.com/office/drawing/2014/main" id="{F9372E6B-BF8A-70FF-4616-35DB0354D63F}"/>
              </a:ext>
            </a:extLst>
          </p:cNvPr>
          <p:cNvSpPr>
            <a:spLocks noGrp="1"/>
          </p:cNvSpPr>
          <p:nvPr>
            <p:ph type="title"/>
          </p:nvPr>
        </p:nvSpPr>
        <p:spPr>
          <a:xfrm>
            <a:off x="994087" y="1130603"/>
            <a:ext cx="3342442" cy="4596794"/>
          </a:xfrm>
        </p:spPr>
        <p:txBody>
          <a:bodyPr anchor="ctr">
            <a:normAutofit/>
          </a:bodyPr>
          <a:lstStyle/>
          <a:p>
            <a:r>
              <a:rPr lang="en-US" sz="3200" dirty="0">
                <a:solidFill>
                  <a:srgbClr val="EBEBEB"/>
                </a:solidFill>
              </a:rPr>
              <a:t>College Supports</a:t>
            </a:r>
          </a:p>
        </p:txBody>
      </p:sp>
      <p:sp>
        <p:nvSpPr>
          <p:cNvPr id="3" name="Content Placeholder 2">
            <a:extLst>
              <a:ext uri="{FF2B5EF4-FFF2-40B4-BE49-F238E27FC236}">
                <a16:creationId xmlns:a16="http://schemas.microsoft.com/office/drawing/2014/main" id="{4FAD1F03-8072-03AB-A3E7-C5C930B74B52}"/>
              </a:ext>
            </a:extLst>
          </p:cNvPr>
          <p:cNvSpPr>
            <a:spLocks noGrp="1"/>
          </p:cNvSpPr>
          <p:nvPr>
            <p:ph idx="1"/>
          </p:nvPr>
        </p:nvSpPr>
        <p:spPr>
          <a:xfrm>
            <a:off x="5290077" y="437513"/>
            <a:ext cx="5502614" cy="5954325"/>
          </a:xfrm>
        </p:spPr>
        <p:txBody>
          <a:bodyPr anchor="ctr">
            <a:normAutofit/>
          </a:bodyPr>
          <a:lstStyle/>
          <a:p>
            <a:r>
              <a:rPr lang="en-US" sz="2000" dirty="0"/>
              <a:t>Student Affairs </a:t>
            </a:r>
          </a:p>
          <a:p>
            <a:r>
              <a:rPr lang="en-US" sz="2000" dirty="0"/>
              <a:t>Academic and Career Advisors</a:t>
            </a:r>
          </a:p>
          <a:p>
            <a:r>
              <a:rPr lang="en-US" sz="2000" dirty="0"/>
              <a:t>Professional Counselors</a:t>
            </a:r>
          </a:p>
          <a:p>
            <a:r>
              <a:rPr lang="en-US" sz="2000" dirty="0"/>
              <a:t>Needs Coordinator</a:t>
            </a:r>
          </a:p>
          <a:p>
            <a:r>
              <a:rPr lang="en-US" sz="2000" dirty="0"/>
              <a:t>Mentoring support</a:t>
            </a:r>
          </a:p>
          <a:p>
            <a:r>
              <a:rPr lang="en-US" sz="2000" dirty="0"/>
              <a:t>Tutoring</a:t>
            </a:r>
          </a:p>
          <a:p>
            <a:r>
              <a:rPr lang="en-US" sz="2000" dirty="0"/>
              <a:t>Leadership Opportunities</a:t>
            </a:r>
          </a:p>
          <a:p>
            <a:r>
              <a:rPr lang="en-US" sz="2000" dirty="0"/>
              <a:t>Personal Enrichment</a:t>
            </a:r>
          </a:p>
          <a:p>
            <a:r>
              <a:rPr lang="en-US" sz="2000" dirty="0"/>
              <a:t>Student Life</a:t>
            </a:r>
          </a:p>
        </p:txBody>
      </p:sp>
    </p:spTree>
    <p:extLst>
      <p:ext uri="{BB962C8B-B14F-4D97-AF65-F5344CB8AC3E}">
        <p14:creationId xmlns:p14="http://schemas.microsoft.com/office/powerpoint/2010/main" val="2419242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F34-7447-8073-A1CD-7E8796E4C8FF}"/>
              </a:ext>
            </a:extLst>
          </p:cNvPr>
          <p:cNvSpPr>
            <a:spLocks noGrp="1"/>
          </p:cNvSpPr>
          <p:nvPr>
            <p:ph type="title"/>
          </p:nvPr>
        </p:nvSpPr>
        <p:spPr/>
        <p:txBody>
          <a:bodyPr/>
          <a:lstStyle/>
          <a:p>
            <a:r>
              <a:rPr lang="en-US" dirty="0"/>
              <a:t>While you are on a CSM Campus you should:</a:t>
            </a:r>
          </a:p>
        </p:txBody>
      </p:sp>
      <p:sp>
        <p:nvSpPr>
          <p:cNvPr id="3" name="Content Placeholder 2">
            <a:extLst>
              <a:ext uri="{FF2B5EF4-FFF2-40B4-BE49-F238E27FC236}">
                <a16:creationId xmlns:a16="http://schemas.microsoft.com/office/drawing/2014/main" id="{2B3B7994-267C-38A2-4A6A-F977B217E126}"/>
              </a:ext>
            </a:extLst>
          </p:cNvPr>
          <p:cNvSpPr>
            <a:spLocks noGrp="1"/>
          </p:cNvSpPr>
          <p:nvPr>
            <p:ph idx="1"/>
          </p:nvPr>
        </p:nvSpPr>
        <p:spPr>
          <a:xfrm>
            <a:off x="1154954" y="2603500"/>
            <a:ext cx="9587027" cy="3416300"/>
          </a:xfrm>
        </p:spPr>
        <p:txBody>
          <a:bodyPr>
            <a:normAutofit/>
          </a:bodyPr>
          <a:lstStyle/>
          <a:p>
            <a:r>
              <a:rPr lang="en-US" dirty="0"/>
              <a:t>Value the experience and respect the learning environment</a:t>
            </a:r>
          </a:p>
          <a:p>
            <a:r>
              <a:rPr lang="en-US" dirty="0"/>
              <a:t>Take advantage of faculty, staff, and resources around you</a:t>
            </a:r>
          </a:p>
          <a:p>
            <a:r>
              <a:rPr lang="en-US" dirty="0"/>
              <a:t>If time permits, take advantage of college resources (tutoring, mentoring, PE, etc.)</a:t>
            </a:r>
          </a:p>
          <a:p>
            <a:r>
              <a:rPr lang="en-US" dirty="0"/>
              <a:t>Know your Resource people!</a:t>
            </a:r>
          </a:p>
          <a:p>
            <a:pPr algn="ctr"/>
            <a:r>
              <a:rPr lang="en-US" dirty="0"/>
              <a:t>Dr. Forrest, ST 153 </a:t>
            </a:r>
            <a:r>
              <a:rPr lang="en-US" dirty="0">
                <a:solidFill>
                  <a:schemeClr val="tx1">
                    <a:lumMod val="95000"/>
                    <a:lumOff val="5000"/>
                  </a:schemeClr>
                </a:solidFill>
                <a:hlinkClick r:id="rId2">
                  <a:extLst>
                    <a:ext uri="{A12FA001-AC4F-418D-AE19-62706E023703}">
                      <ahyp:hlinkClr xmlns:ahyp="http://schemas.microsoft.com/office/drawing/2018/hyperlinkcolor" val="tx"/>
                    </a:ext>
                  </a:extLst>
                </a:hlinkClick>
              </a:rPr>
              <a:t>lmforrest@csmd.edu</a:t>
            </a:r>
            <a:endParaRPr lang="en-US" dirty="0">
              <a:solidFill>
                <a:schemeClr val="tx1">
                  <a:lumMod val="95000"/>
                  <a:lumOff val="5000"/>
                </a:schemeClr>
              </a:solidFill>
            </a:endParaRPr>
          </a:p>
          <a:p>
            <a:pPr lvl="2" algn="ctr"/>
            <a:r>
              <a:rPr lang="en-US" sz="1800" dirty="0"/>
              <a:t> Ms. Sylvia Royster, ST 153C, </a:t>
            </a:r>
            <a:r>
              <a:rPr lang="en-US" sz="1800" dirty="0">
                <a:solidFill>
                  <a:schemeClr val="tx1">
                    <a:lumMod val="95000"/>
                    <a:lumOff val="5000"/>
                  </a:schemeClr>
                </a:solidFill>
                <a:hlinkClick r:id="rId3">
                  <a:extLst>
                    <a:ext uri="{A12FA001-AC4F-418D-AE19-62706E023703}">
                      <ahyp:hlinkClr xmlns:ahyp="http://schemas.microsoft.com/office/drawing/2018/hyperlinkcolor" val="tx"/>
                    </a:ext>
                  </a:extLst>
                </a:hlinkClick>
              </a:rPr>
              <a:t>saroyster@csmd.edu</a:t>
            </a:r>
            <a:endParaRPr lang="en-US" sz="1800" dirty="0">
              <a:solidFill>
                <a:schemeClr val="tx1">
                  <a:lumMod val="95000"/>
                  <a:lumOff val="5000"/>
                </a:schemeClr>
              </a:solidFill>
            </a:endParaRPr>
          </a:p>
          <a:p>
            <a:pPr algn="ctr"/>
            <a:r>
              <a:rPr lang="en-US" dirty="0"/>
              <a:t>Dr. Harris, AD 207, </a:t>
            </a:r>
            <a:r>
              <a:rPr lang="en-US" dirty="0">
                <a:solidFill>
                  <a:schemeClr val="tx1">
                    <a:lumMod val="95000"/>
                    <a:lumOff val="5000"/>
                  </a:schemeClr>
                </a:solidFill>
                <a:hlinkClick r:id="rId4">
                  <a:extLst>
                    <a:ext uri="{A12FA001-AC4F-418D-AE19-62706E023703}">
                      <ahyp:hlinkClr xmlns:ahyp="http://schemas.microsoft.com/office/drawing/2018/hyperlinkcolor" val="tx"/>
                    </a:ext>
                  </a:extLst>
                </a:hlinkClick>
              </a:rPr>
              <a:t>taharris1@csmd.edu</a:t>
            </a:r>
            <a:endParaRPr lang="en-US" dirty="0">
              <a:solidFill>
                <a:schemeClr val="tx1">
                  <a:lumMod val="95000"/>
                  <a:lumOff val="5000"/>
                </a:schemeClr>
              </a:solidFill>
            </a:endParaRPr>
          </a:p>
          <a:p>
            <a:pPr marL="0" indent="0" algn="ctr">
              <a:buNone/>
            </a:pPr>
            <a:endParaRPr lang="en-US" dirty="0"/>
          </a:p>
        </p:txBody>
      </p:sp>
    </p:spTree>
    <p:extLst>
      <p:ext uri="{BB962C8B-B14F-4D97-AF65-F5344CB8AC3E}">
        <p14:creationId xmlns:p14="http://schemas.microsoft.com/office/powerpoint/2010/main" val="35388913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314</TotalTime>
  <Words>444</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 Boardroom</vt:lpstr>
      <vt:lpstr>Understanding Title IX and Student Conduct at CSM: Things You Need to Know</vt:lpstr>
      <vt:lpstr>Our Responsibilities</vt:lpstr>
      <vt:lpstr>Student Code of Conduct and Title IX Legislation</vt:lpstr>
      <vt:lpstr>Your Responsibilities and Consequences</vt:lpstr>
      <vt:lpstr>Unacceptable behavior on a CSM campus</vt:lpstr>
      <vt:lpstr>College Supports</vt:lpstr>
      <vt:lpstr>While you are on a CSM Campus you should: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Title IX and Student Conduct at CSM: Things you need to know</dc:title>
  <dc:creator>Tracy Harris</dc:creator>
  <cp:lastModifiedBy>Marina De Paz-Martinez</cp:lastModifiedBy>
  <cp:revision>5</cp:revision>
  <dcterms:created xsi:type="dcterms:W3CDTF">2024-09-24T23:20:30Z</dcterms:created>
  <dcterms:modified xsi:type="dcterms:W3CDTF">2024-10-01T14:50:46Z</dcterms:modified>
</cp:coreProperties>
</file>