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2" r:id="rId2"/>
    <p:sldMasterId id="2147483698" r:id="rId3"/>
  </p:sldMasterIdLst>
  <p:notesMasterIdLst>
    <p:notesMasterId r:id="rId27"/>
  </p:notesMasterIdLst>
  <p:sldIdLst>
    <p:sldId id="259" r:id="rId4"/>
    <p:sldId id="262" r:id="rId5"/>
    <p:sldId id="269" r:id="rId6"/>
    <p:sldId id="278" r:id="rId7"/>
    <p:sldId id="272" r:id="rId8"/>
    <p:sldId id="273" r:id="rId9"/>
    <p:sldId id="256" r:id="rId10"/>
    <p:sldId id="289" r:id="rId11"/>
    <p:sldId id="276" r:id="rId12"/>
    <p:sldId id="268" r:id="rId13"/>
    <p:sldId id="280" r:id="rId14"/>
    <p:sldId id="274" r:id="rId15"/>
    <p:sldId id="279" r:id="rId16"/>
    <p:sldId id="281" r:id="rId17"/>
    <p:sldId id="275" r:id="rId18"/>
    <p:sldId id="282" r:id="rId19"/>
    <p:sldId id="277" r:id="rId20"/>
    <p:sldId id="270" r:id="rId21"/>
    <p:sldId id="283" r:id="rId22"/>
    <p:sldId id="284" r:id="rId23"/>
    <p:sldId id="286" r:id="rId24"/>
    <p:sldId id="264" r:id="rId25"/>
    <p:sldId id="267" r:id="rId26"/>
  </p:sldIdLst>
  <p:sldSz cx="9144000" cy="6858000" type="screen4x3"/>
  <p:notesSz cx="7102475" cy="9388475"/>
  <p:embeddedFontLst>
    <p:embeddedFont>
      <p:font typeface="Georgia Pro" panose="02040502050405020303" pitchFamily="18" charset="0"/>
      <p:regular r:id="rId28"/>
      <p:bold r:id="rId29"/>
    </p:embeddedFont>
    <p:embeddedFont>
      <p:font typeface="Georgia Pro Black" panose="02040A02050405020203" pitchFamily="18" charset="0"/>
      <p:bold r:id="rId30"/>
    </p:embeddedFont>
    <p:embeddedFont>
      <p:font typeface="Georgia Pro Semibold" panose="02040702050405020303" pitchFamily="18" charset="0"/>
      <p:bold r:id="rId31"/>
    </p:embeddedFont>
    <p:embeddedFont>
      <p:font typeface="Poppins" panose="00000500000000000000" pitchFamily="2"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C41B57-6546-4F77-8A67-AFA3BA60157B}" v="15" dt="2025-01-06T06:16:14.465"/>
    <p1510:client id="{A26981A1-4B81-49EF-B421-EC76FFCCDC45}" v="11" dt="2025-01-07T00:25:38.604"/>
  </p1510:revLst>
</p1510:revInfo>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7EAED"/>
          </a:solidFill>
        </a:fill>
      </a:tcStyle>
    </a:wholeTbl>
    <a:band1H>
      <a:tcStyle>
        <a:tcBdr/>
        <a:fill>
          <a:solidFill>
            <a:srgbClr val="CCD2D8"/>
          </a:solidFill>
        </a:fill>
      </a:tcStyle>
    </a:band1H>
    <a:band2H>
      <a:tcStyle>
        <a:tcBdr/>
      </a:tcStyle>
    </a:band2H>
    <a:band1V>
      <a:tcStyle>
        <a:tcBdr/>
        <a:fill>
          <a:solidFill>
            <a:srgbClr val="CCD2D8"/>
          </a:solidFill>
        </a:fill>
      </a:tcStyle>
    </a:band1V>
    <a:band2V>
      <a:tcStyle>
        <a:tcBdr/>
      </a:tcStyle>
    </a:band2V>
    <a:lastCol>
      <a:tcTxStyle b="on">
        <a:font>
          <a:latin typeface="+mn-lt"/>
          <a:ea typeface="+mn-ea"/>
          <a:cs typeface="+mn-cs"/>
        </a:font>
        <a:srgbClr val="FFFFFF"/>
      </a:tcTxStyle>
      <a:tcStyle>
        <a:tcBdr/>
        <a:fill>
          <a:solidFill>
            <a:srgbClr val="156082"/>
          </a:solidFill>
        </a:fill>
      </a:tcStyle>
    </a:lastCol>
    <a:firstCol>
      <a:tcTxStyle b="on">
        <a:font>
          <a:latin typeface="+mn-lt"/>
          <a:ea typeface="+mn-ea"/>
          <a:cs typeface="+mn-cs"/>
        </a:font>
        <a:srgbClr val="FFFFFF"/>
      </a:tcTxStyle>
      <a:tcStyle>
        <a:tcBdr/>
        <a:fill>
          <a:solidFill>
            <a:srgbClr val="156082"/>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156082"/>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156082"/>
          </a:solidFill>
        </a:fill>
      </a:tcStyle>
    </a:firstRow>
  </a:tblStyle>
  <a:tblStyle styleId="{2D5ABB26-0587-4C30-8999-92F81FD0307C}" styleName="">
    <a:wholeTbl>
      <a:tcTxStyle>
        <a:font>
          <a:latin typeface="+mn-lt"/>
          <a:ea typeface="+mn-ea"/>
          <a:cs typeface="+mn-cs"/>
        </a:font>
        <a:srgbClr val="000000"/>
      </a:tcTxStyle>
      <a:tcStyle>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5" autoAdjust="0"/>
    <p:restoredTop sz="75779" autoAdjust="0"/>
  </p:normalViewPr>
  <p:slideViewPr>
    <p:cSldViewPr snapToGrid="0">
      <p:cViewPr varScale="1">
        <p:scale>
          <a:sx n="86" d="100"/>
          <a:sy n="86" d="100"/>
        </p:scale>
        <p:origin x="3954" y="90"/>
      </p:cViewPr>
      <p:guideLst/>
    </p:cSldViewPr>
  </p:slideViewPr>
  <p:outlineViewPr>
    <p:cViewPr>
      <p:scale>
        <a:sx n="33" d="100"/>
        <a:sy n="33" d="100"/>
      </p:scale>
      <p:origin x="0" y="-5360"/>
    </p:cViewPr>
  </p:outlineViewPr>
  <p:notesTextViewPr>
    <p:cViewPr>
      <p:scale>
        <a:sx n="20" d="100"/>
        <a:sy n="20" d="100"/>
      </p:scale>
      <p:origin x="0" y="0"/>
    </p:cViewPr>
  </p:notesTextViewPr>
  <p:notesViewPr>
    <p:cSldViewPr snapToGrid="0">
      <p:cViewPr varScale="1">
        <p:scale>
          <a:sx n="55" d="100"/>
          <a:sy n="55" d="100"/>
        </p:scale>
        <p:origin x="2560"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font" Target="fonts/font7.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49BCC8-755C-64F5-AFC3-4C828A3D6D93}"/>
              </a:ext>
            </a:extLst>
          </p:cNvPr>
          <p:cNvSpPr txBox="1">
            <a:spLocks noGrp="1"/>
          </p:cNvSpPr>
          <p:nvPr>
            <p:ph type="hdr" sz="quarter"/>
          </p:nvPr>
        </p:nvSpPr>
        <p:spPr>
          <a:xfrm>
            <a:off x="0" y="3"/>
            <a:ext cx="3077739" cy="471057"/>
          </a:xfrm>
          <a:prstGeom prst="rect">
            <a:avLst/>
          </a:prstGeom>
          <a:noFill/>
          <a:ln>
            <a:noFill/>
          </a:ln>
        </p:spPr>
        <p:txBody>
          <a:bodyPr vert="horz" wrap="square" lIns="94229" tIns="47114" rIns="94229" bIns="47114" anchor="t" anchorCtr="0" compatLnSpc="1">
            <a:noAutofit/>
          </a:bodyPr>
          <a:lstStyle>
            <a:lvl1pPr marL="0" marR="0" lvl="0" indent="0" algn="l" defTabSz="471145"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ptos"/>
              </a:defRPr>
            </a:lvl1pPr>
          </a:lstStyle>
          <a:p>
            <a:pPr lvl="0"/>
            <a:endParaRPr lang="en-US"/>
          </a:p>
        </p:txBody>
      </p:sp>
      <p:sp>
        <p:nvSpPr>
          <p:cNvPr id="3" name="Date Placeholder 2">
            <a:extLst>
              <a:ext uri="{FF2B5EF4-FFF2-40B4-BE49-F238E27FC236}">
                <a16:creationId xmlns:a16="http://schemas.microsoft.com/office/drawing/2014/main" id="{C4280358-4967-DC7F-C73A-3A4D16C3D98B}"/>
              </a:ext>
            </a:extLst>
          </p:cNvPr>
          <p:cNvSpPr txBox="1">
            <a:spLocks noGrp="1"/>
          </p:cNvSpPr>
          <p:nvPr>
            <p:ph type="dt" idx="1"/>
          </p:nvPr>
        </p:nvSpPr>
        <p:spPr>
          <a:xfrm>
            <a:off x="4023087" y="3"/>
            <a:ext cx="3077739" cy="471057"/>
          </a:xfrm>
          <a:prstGeom prst="rect">
            <a:avLst/>
          </a:prstGeom>
          <a:noFill/>
          <a:ln>
            <a:noFill/>
          </a:ln>
        </p:spPr>
        <p:txBody>
          <a:bodyPr vert="horz" wrap="square" lIns="94229" tIns="47114" rIns="94229" bIns="47114" anchor="t" anchorCtr="0" compatLnSpc="1">
            <a:noAutofit/>
          </a:bodyPr>
          <a:lstStyle>
            <a:lvl1pPr marL="0" marR="0" lvl="0" indent="0" algn="r" defTabSz="471145"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ptos"/>
              </a:defRPr>
            </a:lvl1pPr>
          </a:lstStyle>
          <a:p>
            <a:pPr lvl="0"/>
            <a:fld id="{22CC106F-6E18-46C2-9304-FEA9ED06B9B9}" type="datetime1">
              <a:rPr lang="en-US"/>
              <a:pPr lvl="0"/>
              <a:t>1/9/2025</a:t>
            </a:fld>
            <a:endParaRPr lang="en-US"/>
          </a:p>
        </p:txBody>
      </p:sp>
      <p:sp>
        <p:nvSpPr>
          <p:cNvPr id="4" name="Slide Image Placeholder 3">
            <a:extLst>
              <a:ext uri="{FF2B5EF4-FFF2-40B4-BE49-F238E27FC236}">
                <a16:creationId xmlns:a16="http://schemas.microsoft.com/office/drawing/2014/main" id="{3BE0D0D2-18A4-691D-78BD-2B029BD63675}"/>
              </a:ext>
            </a:extLst>
          </p:cNvPr>
          <p:cNvSpPr>
            <a:spLocks noGrp="1" noRot="1" noChangeAspect="1"/>
          </p:cNvSpPr>
          <p:nvPr>
            <p:ph type="sldImg" idx="2"/>
          </p:nvPr>
        </p:nvSpPr>
        <p:spPr>
          <a:xfrm>
            <a:off x="1439863" y="1173163"/>
            <a:ext cx="4222750" cy="3168650"/>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F3FB6C67-2E89-9266-C86C-1B0241DCDFA9}"/>
              </a:ext>
            </a:extLst>
          </p:cNvPr>
          <p:cNvSpPr txBox="1">
            <a:spLocks noGrp="1"/>
          </p:cNvSpPr>
          <p:nvPr>
            <p:ph type="body" sz="quarter" idx="3"/>
          </p:nvPr>
        </p:nvSpPr>
        <p:spPr>
          <a:xfrm>
            <a:off x="710248" y="4518203"/>
            <a:ext cx="5681980" cy="3696713"/>
          </a:xfrm>
          <a:prstGeom prst="rect">
            <a:avLst/>
          </a:prstGeom>
          <a:noFill/>
          <a:ln>
            <a:noFill/>
          </a:ln>
        </p:spPr>
        <p:txBody>
          <a:bodyPr vert="horz" wrap="square" lIns="94229" tIns="47114" rIns="94229" bIns="47114"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5A563D5-D933-05F0-8466-C78E513EDFB1}"/>
              </a:ext>
            </a:extLst>
          </p:cNvPr>
          <p:cNvSpPr txBox="1">
            <a:spLocks noGrp="1"/>
          </p:cNvSpPr>
          <p:nvPr>
            <p:ph type="ftr" sz="quarter" idx="4"/>
          </p:nvPr>
        </p:nvSpPr>
        <p:spPr>
          <a:xfrm>
            <a:off x="0" y="8917419"/>
            <a:ext cx="3077739" cy="471057"/>
          </a:xfrm>
          <a:prstGeom prst="rect">
            <a:avLst/>
          </a:prstGeom>
          <a:noFill/>
          <a:ln>
            <a:noFill/>
          </a:ln>
        </p:spPr>
        <p:txBody>
          <a:bodyPr vert="horz" wrap="square" lIns="94229" tIns="47114" rIns="94229" bIns="47114" anchor="b" anchorCtr="0" compatLnSpc="1">
            <a:noAutofit/>
          </a:bodyPr>
          <a:lstStyle>
            <a:lvl1pPr marL="0" marR="0" lvl="0" indent="0" algn="l" defTabSz="471145"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ptos"/>
              </a:defRPr>
            </a:lvl1pPr>
          </a:lstStyle>
          <a:p>
            <a:pPr lvl="0"/>
            <a:endParaRPr lang="en-US"/>
          </a:p>
        </p:txBody>
      </p:sp>
      <p:sp>
        <p:nvSpPr>
          <p:cNvPr id="7" name="Slide Number Placeholder 6">
            <a:extLst>
              <a:ext uri="{FF2B5EF4-FFF2-40B4-BE49-F238E27FC236}">
                <a16:creationId xmlns:a16="http://schemas.microsoft.com/office/drawing/2014/main" id="{03F3C63E-FE11-BDDF-6F6E-D6314F739BE5}"/>
              </a:ext>
            </a:extLst>
          </p:cNvPr>
          <p:cNvSpPr txBox="1">
            <a:spLocks noGrp="1"/>
          </p:cNvSpPr>
          <p:nvPr>
            <p:ph type="sldNum" sz="quarter" idx="5"/>
          </p:nvPr>
        </p:nvSpPr>
        <p:spPr>
          <a:xfrm>
            <a:off x="4023087" y="8917419"/>
            <a:ext cx="3077739" cy="471057"/>
          </a:xfrm>
          <a:prstGeom prst="rect">
            <a:avLst/>
          </a:prstGeom>
          <a:noFill/>
          <a:ln>
            <a:noFill/>
          </a:ln>
        </p:spPr>
        <p:txBody>
          <a:bodyPr vert="horz" wrap="square" lIns="94229" tIns="47114" rIns="94229" bIns="47114" anchor="b" anchorCtr="0" compatLnSpc="1">
            <a:noAutofit/>
          </a:bodyPr>
          <a:lstStyle>
            <a:lvl1pPr marL="0" marR="0" lvl="0" indent="0" algn="r" defTabSz="471145"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ptos"/>
              </a:defRPr>
            </a:lvl1pPr>
          </a:lstStyle>
          <a:p>
            <a:pPr lvl="0"/>
            <a:fld id="{EB4F0760-0887-4EBF-BF56-4C0C297953A2}" type="slidenum">
              <a:t>‹#›</a:t>
            </a:fld>
            <a:endParaRPr lang="en-US"/>
          </a:p>
        </p:txBody>
      </p:sp>
    </p:spTree>
    <p:extLst>
      <p:ext uri="{BB962C8B-B14F-4D97-AF65-F5344CB8AC3E}">
        <p14:creationId xmlns:p14="http://schemas.microsoft.com/office/powerpoint/2010/main" val="2069072898"/>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ptos"/>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ptos"/>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ptos"/>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ptos"/>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pto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7A6DB2-D159-00E9-FB83-5106DBB1F0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55A6E-ACBC-0F07-22C2-2B6C1918ACFE}"/>
              </a:ext>
            </a:extLst>
          </p:cNvPr>
          <p:cNvSpPr txBox="1">
            <a:spLocks noGrp="1"/>
          </p:cNvSpPr>
          <p:nvPr>
            <p:ph type="body" sz="quarter" idx="1"/>
          </p:nvPr>
        </p:nvSpPr>
        <p:spPr/>
        <p:txBody>
          <a:bodyPr/>
          <a:lstStyle/>
          <a:p>
            <a:pPr lvl="0"/>
            <a:r>
              <a:rPr lang="en-US" dirty="0"/>
              <a:t>• Welcome to Navigating Title IX: A Guide for Faculty. Your Role in ensuring Equity and Safety on Campus! This training will assist you in navigating Title IX regulations, new updates for 2024, and your responsibilities  as faculty in continuing to provide the supports needed to ensure equity and safety on campus .</a:t>
            </a:r>
          </a:p>
          <a:p>
            <a:pPr lvl="0"/>
            <a:endParaRPr lang="en-US" dirty="0"/>
          </a:p>
          <a:p>
            <a:pPr lvl="0"/>
            <a:r>
              <a:rPr lang="en-US" dirty="0"/>
              <a:t>• The goal for this session is to make this topic approachable and leave you with actionable takeaways.</a:t>
            </a:r>
          </a:p>
          <a:p>
            <a:pPr lvl="0"/>
            <a:endParaRPr lang="en-US" dirty="0"/>
          </a:p>
        </p:txBody>
      </p:sp>
      <p:sp>
        <p:nvSpPr>
          <p:cNvPr id="4" name="Slide Number Placeholder 3">
            <a:extLst>
              <a:ext uri="{FF2B5EF4-FFF2-40B4-BE49-F238E27FC236}">
                <a16:creationId xmlns:a16="http://schemas.microsoft.com/office/drawing/2014/main" id="{6AA73D4A-0F88-7CE1-15E5-56811E1B606A}"/>
              </a:ext>
            </a:extLst>
          </p:cNvPr>
          <p:cNvSpPr txBox="1"/>
          <p:nvPr/>
        </p:nvSpPr>
        <p:spPr>
          <a:xfrm>
            <a:off x="4023087" y="8917419"/>
            <a:ext cx="3077739" cy="471057"/>
          </a:xfrm>
          <a:prstGeom prst="rect">
            <a:avLst/>
          </a:prstGeom>
          <a:noFill/>
          <a:ln cap="flat">
            <a:noFill/>
          </a:ln>
        </p:spPr>
        <p:txBody>
          <a:bodyPr vert="horz" wrap="square" lIns="94229" tIns="47114" rIns="94229" bIns="47114" anchor="b" anchorCtr="0" compatLnSpc="1">
            <a:noAutofit/>
          </a:bodyPr>
          <a:lstStyle/>
          <a:p>
            <a:pPr algn="r" defTabSz="471145">
              <a:defRPr sz="1800" b="0" i="0" u="none" strike="noStrike" kern="0" cap="none" spc="0" baseline="0">
                <a:solidFill>
                  <a:srgbClr val="000000"/>
                </a:solidFill>
                <a:uFillTx/>
              </a:defRPr>
            </a:pPr>
            <a:fld id="{17C406D1-CF7A-4176-B47A-D4F2307C0941}" type="slidenum">
              <a:pPr algn="r" defTabSz="471145">
                <a:defRPr sz="1800" b="0" i="0" u="none" strike="noStrike" kern="0" cap="none" spc="0" baseline="0">
                  <a:solidFill>
                    <a:srgbClr val="000000"/>
                  </a:solidFill>
                  <a:uFillTx/>
                </a:defRPr>
              </a:pPr>
              <a:t>1</a:t>
            </a:fld>
            <a:endParaRPr lang="en-US" sz="1200">
              <a:solidFill>
                <a:srgbClr val="000000"/>
              </a:solidFill>
              <a:latin typeface="Apto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F70077-51A2-32B9-1B33-0CB093C0A1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C6A5EE-E4C3-9DF6-059D-1D6C8AD8E40F}"/>
              </a:ext>
            </a:extLst>
          </p:cNvPr>
          <p:cNvSpPr txBox="1">
            <a:spLocks noGrp="1"/>
          </p:cNvSpPr>
          <p:nvPr>
            <p:ph type="body" sz="quarter" idx="1"/>
          </p:nvPr>
        </p:nvSpPr>
        <p:spPr/>
        <p:txBody>
          <a:bodyPr/>
          <a:lstStyle/>
          <a:p>
            <a:pPr lvl="0"/>
            <a:r>
              <a:rPr lang="en-US" sz="1200" dirty="0"/>
              <a:t>In August of 2024, Title IX added Expanded Protections for Pregnant and Parenting Students The next few slides will cover these protections in further detail</a:t>
            </a:r>
          </a:p>
        </p:txBody>
      </p:sp>
      <p:sp>
        <p:nvSpPr>
          <p:cNvPr id="4" name="Slide Number Placeholder 3">
            <a:extLst>
              <a:ext uri="{FF2B5EF4-FFF2-40B4-BE49-F238E27FC236}">
                <a16:creationId xmlns:a16="http://schemas.microsoft.com/office/drawing/2014/main" id="{71446A73-19D8-0E6B-5974-EC65EC174B02}"/>
              </a:ext>
            </a:extLst>
          </p:cNvPr>
          <p:cNvSpPr txBox="1"/>
          <p:nvPr/>
        </p:nvSpPr>
        <p:spPr>
          <a:xfrm>
            <a:off x="4023087" y="8917419"/>
            <a:ext cx="3077739" cy="471057"/>
          </a:xfrm>
          <a:prstGeom prst="rect">
            <a:avLst/>
          </a:prstGeom>
          <a:noFill/>
          <a:ln cap="flat">
            <a:noFill/>
          </a:ln>
        </p:spPr>
        <p:txBody>
          <a:bodyPr vert="horz" wrap="square" lIns="94229" tIns="47114" rIns="94229" bIns="47114" anchor="b" anchorCtr="0" compatLnSpc="1">
            <a:noAutofit/>
          </a:bodyPr>
          <a:lstStyle/>
          <a:p>
            <a:pPr algn="r" defTabSz="471145">
              <a:defRPr sz="1800" b="0" i="0" u="none" strike="noStrike" kern="0" cap="none" spc="0" baseline="0">
                <a:solidFill>
                  <a:srgbClr val="000000"/>
                </a:solidFill>
                <a:uFillTx/>
              </a:defRPr>
            </a:pPr>
            <a:fld id="{E72ABEAE-232A-44F7-A7D7-D788C5BD1C4F}" type="slidenum">
              <a:pPr algn="r" defTabSz="471145">
                <a:defRPr sz="1800" b="0" i="0" u="none" strike="noStrike" kern="0" cap="none" spc="0" baseline="0">
                  <a:solidFill>
                    <a:srgbClr val="000000"/>
                  </a:solidFill>
                  <a:uFillTx/>
                </a:defRPr>
              </a:pPr>
              <a:t>10</a:t>
            </a:fld>
            <a:endParaRPr lang="en-US" sz="1200">
              <a:solidFill>
                <a:srgbClr val="000000"/>
              </a:solidFill>
              <a:latin typeface="Apto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798E2B-4ABF-BCB6-DF9A-085FC73ABA80}"/>
              </a:ext>
            </a:extLst>
          </p:cNvPr>
          <p:cNvSpPr>
            <a:spLocks noGrp="1" noRot="1" noChangeAspect="1"/>
          </p:cNvSpPr>
          <p:nvPr>
            <p:ph type="sldImg"/>
          </p:nvPr>
        </p:nvSpPr>
        <p:spPr>
          <a:xfrm>
            <a:off x="1439863" y="1173163"/>
            <a:ext cx="4222750" cy="3168650"/>
          </a:xfrm>
        </p:spPr>
      </p:sp>
      <p:sp>
        <p:nvSpPr>
          <p:cNvPr id="3" name="Notes Placeholder 2">
            <a:extLst>
              <a:ext uri="{FF2B5EF4-FFF2-40B4-BE49-F238E27FC236}">
                <a16:creationId xmlns:a16="http://schemas.microsoft.com/office/drawing/2014/main" id="{83BA74C7-FAA2-9BB0-BD6B-74C5C693707D}"/>
              </a:ext>
            </a:extLst>
          </p:cNvPr>
          <p:cNvSpPr txBox="1">
            <a:spLocks noGrp="1"/>
          </p:cNvSpPr>
          <p:nvPr>
            <p:ph type="body" sz="quarter" idx="1"/>
          </p:nvPr>
        </p:nvSpPr>
        <p:spPr>
          <a:xfrm>
            <a:off x="710248" y="4518204"/>
            <a:ext cx="5681980" cy="4340000"/>
          </a:xfrm>
        </p:spPr>
        <p:txBody>
          <a:bodyPr/>
          <a:lstStyle/>
          <a:p>
            <a:pPr lvl="0"/>
            <a:r>
              <a:rPr lang="en-US" sz="4800" dirty="0">
                <a:latin typeface="Aptos" pitchFamily="34"/>
              </a:rPr>
              <a:t>• I know that this slide font is small, but this slide highlights a summary of the changes from the old to new regulations on pregnancy protections which include updates on:</a:t>
            </a:r>
          </a:p>
          <a:p>
            <a:pPr marL="294465" indent="-294465">
              <a:buSzPct val="100000"/>
              <a:buFont typeface="Arial" pitchFamily="34"/>
              <a:buChar char="•"/>
            </a:pPr>
            <a:r>
              <a:rPr lang="en-US" sz="4800" dirty="0">
                <a:latin typeface="Aptos" pitchFamily="34"/>
              </a:rPr>
              <a:t>not requiring medical documentation for reasonable modifications when the need is clearly evident (as in you can see that the person is pregnant or they have disclosed that they are pregnant)</a:t>
            </a:r>
          </a:p>
          <a:p>
            <a:pPr marL="294465" indent="-294465">
              <a:buSzPct val="100000"/>
              <a:buFont typeface="Arial" pitchFamily="34"/>
              <a:buChar char="•"/>
            </a:pPr>
            <a:r>
              <a:rPr lang="en-US" sz="4800" dirty="0">
                <a:latin typeface="Aptos" pitchFamily="34"/>
              </a:rPr>
              <a:t>Requiring college’s to have lactation spaces (that are not a bathroom)</a:t>
            </a:r>
          </a:p>
          <a:p>
            <a:pPr marL="294465" indent="-294465">
              <a:buSzPct val="100000"/>
              <a:buFont typeface="Arial" pitchFamily="34"/>
              <a:buChar char="•"/>
            </a:pPr>
            <a:r>
              <a:rPr lang="en-US" sz="4800" dirty="0">
                <a:latin typeface="Aptos" pitchFamily="34"/>
              </a:rPr>
              <a:t>Medical clearances should not be requested unless clearances are mandatory for all students</a:t>
            </a:r>
          </a:p>
          <a:p>
            <a:pPr marL="294465" indent="-294465">
              <a:buSzPct val="100000"/>
              <a:buFont typeface="Arial" pitchFamily="34"/>
              <a:buChar char="•"/>
            </a:pPr>
            <a:r>
              <a:rPr lang="en-US" sz="4800" dirty="0">
                <a:latin typeface="Aptos" pitchFamily="34"/>
              </a:rPr>
              <a:t>Requiring faculty and Staff to refer students to the Title IX coordinator for information on their rights and protections</a:t>
            </a:r>
            <a:endParaRPr lang="en-US" sz="3600" dirty="0"/>
          </a:p>
        </p:txBody>
      </p:sp>
      <p:sp>
        <p:nvSpPr>
          <p:cNvPr id="4" name="Slide Number Placeholder 3">
            <a:extLst>
              <a:ext uri="{FF2B5EF4-FFF2-40B4-BE49-F238E27FC236}">
                <a16:creationId xmlns:a16="http://schemas.microsoft.com/office/drawing/2014/main" id="{661364AC-EE62-FE52-EA03-A7ABEBF6E3B9}"/>
              </a:ext>
            </a:extLst>
          </p:cNvPr>
          <p:cNvSpPr txBox="1"/>
          <p:nvPr/>
        </p:nvSpPr>
        <p:spPr>
          <a:xfrm>
            <a:off x="4023087" y="8917419"/>
            <a:ext cx="3077739" cy="471057"/>
          </a:xfrm>
          <a:prstGeom prst="rect">
            <a:avLst/>
          </a:prstGeom>
          <a:noFill/>
          <a:ln cap="flat">
            <a:noFill/>
          </a:ln>
        </p:spPr>
        <p:txBody>
          <a:bodyPr vert="horz" wrap="square" lIns="94229" tIns="47114" rIns="94229" bIns="47114" anchor="b" anchorCtr="0" compatLnSpc="1">
            <a:noAutofit/>
          </a:bodyPr>
          <a:lstStyle/>
          <a:p>
            <a:pPr algn="r" defTabSz="471145">
              <a:defRPr sz="1800" b="0" i="0" u="none" strike="noStrike" kern="0" cap="none" spc="0" baseline="0">
                <a:solidFill>
                  <a:srgbClr val="000000"/>
                </a:solidFill>
                <a:uFillTx/>
              </a:defRPr>
            </a:pPr>
            <a:fld id="{53264B1A-F542-49BD-B647-AD6FF8DF001A}" type="slidenum">
              <a:pPr algn="r" defTabSz="471145">
                <a:defRPr sz="1800" b="0" i="0" u="none" strike="noStrike" kern="0" cap="none" spc="0" baseline="0">
                  <a:solidFill>
                    <a:srgbClr val="000000"/>
                  </a:solidFill>
                  <a:uFillTx/>
                </a:defRPr>
              </a:pPr>
              <a:t>11</a:t>
            </a:fld>
            <a:endParaRPr lang="en-US" sz="1200">
              <a:solidFill>
                <a:srgbClr val="000000"/>
              </a:solidFill>
              <a:latin typeface="Apto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442D90-52EF-4CC2-45CD-85DDC1149E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FC0D46-1AA4-707B-8A19-755119D95D61}"/>
              </a:ext>
            </a:extLst>
          </p:cNvPr>
          <p:cNvSpPr txBox="1">
            <a:spLocks noGrp="1"/>
          </p:cNvSpPr>
          <p:nvPr>
            <p:ph type="body" sz="quarter" idx="1"/>
          </p:nvPr>
        </p:nvSpPr>
        <p:spPr>
          <a:xfrm>
            <a:off x="710248" y="4518204"/>
            <a:ext cx="5681980" cy="4006531"/>
          </a:xfrm>
        </p:spPr>
        <p:txBody>
          <a:bodyPr/>
          <a:lstStyle/>
          <a:p>
            <a:pPr lvl="0"/>
            <a:r>
              <a:rPr lang="en-US" sz="4000" dirty="0">
                <a:latin typeface="Aptos" pitchFamily="34"/>
              </a:rPr>
              <a:t>• </a:t>
            </a:r>
            <a:r>
              <a:rPr lang="en-US" sz="1200" dirty="0">
                <a:latin typeface="Aptos" pitchFamily="34"/>
              </a:rPr>
              <a:t>These protections existed broadly in the 2020 regulations, but the 2024 updates provide more specificity to the protections for pregnant and parenting students.</a:t>
            </a:r>
          </a:p>
          <a:p>
            <a:pPr lvl="0"/>
            <a:r>
              <a:rPr lang="en-US" sz="1200" kern="0" dirty="0">
                <a:latin typeface="Aptos" pitchFamily="34"/>
              </a:rPr>
              <a:t>• Ensuring these rights helps students stay engaged and succeed academically</a:t>
            </a:r>
          </a:p>
          <a:p>
            <a:pPr marL="294465" indent="-294465">
              <a:buSzPct val="100000"/>
              <a:buFont typeface="Arial" pitchFamily="34"/>
              <a:buChar char="•"/>
            </a:pPr>
            <a:r>
              <a:rPr lang="en-US" sz="1200" kern="0" dirty="0">
                <a:latin typeface="Aptos" pitchFamily="34"/>
              </a:rPr>
              <a:t>As mentioned in the previous slide, If a student discloses pregnancy, they should be referred to the Title IX office to discuss and access protections if they choose</a:t>
            </a:r>
          </a:p>
          <a:p>
            <a:pPr lvl="0"/>
            <a:r>
              <a:rPr lang="en-US" sz="1200" kern="0" dirty="0">
                <a:latin typeface="Aptos" pitchFamily="34"/>
              </a:rPr>
              <a:t>CSM is Responsible for creating </a:t>
            </a:r>
            <a:r>
              <a:rPr lang="en-US" sz="1200" dirty="0"/>
              <a:t>Lactation Spaces: We all must ensure access to designated spaces for nursing students and employees. We are in the process of updating the Title IX  website to show the locations of lactation spaces</a:t>
            </a:r>
          </a:p>
        </p:txBody>
      </p:sp>
      <p:sp>
        <p:nvSpPr>
          <p:cNvPr id="4" name="Slide Number Placeholder 3">
            <a:extLst>
              <a:ext uri="{FF2B5EF4-FFF2-40B4-BE49-F238E27FC236}">
                <a16:creationId xmlns:a16="http://schemas.microsoft.com/office/drawing/2014/main" id="{5F614C96-2CB1-21AF-C52D-286F2FF58167}"/>
              </a:ext>
            </a:extLst>
          </p:cNvPr>
          <p:cNvSpPr txBox="1"/>
          <p:nvPr/>
        </p:nvSpPr>
        <p:spPr>
          <a:xfrm>
            <a:off x="4023087" y="8917419"/>
            <a:ext cx="3077739" cy="471057"/>
          </a:xfrm>
          <a:prstGeom prst="rect">
            <a:avLst/>
          </a:prstGeom>
          <a:noFill/>
          <a:ln cap="flat">
            <a:noFill/>
          </a:ln>
        </p:spPr>
        <p:txBody>
          <a:bodyPr vert="horz" wrap="square" lIns="94229" tIns="47114" rIns="94229" bIns="47114" anchor="b" anchorCtr="0" compatLnSpc="1">
            <a:noAutofit/>
          </a:bodyPr>
          <a:lstStyle/>
          <a:p>
            <a:pPr algn="r" defTabSz="471145">
              <a:defRPr sz="1800" b="0" i="0" u="none" strike="noStrike" kern="0" cap="none" spc="0" baseline="0">
                <a:solidFill>
                  <a:srgbClr val="000000"/>
                </a:solidFill>
                <a:uFillTx/>
              </a:defRPr>
            </a:pPr>
            <a:fld id="{28E1A0C3-D81F-42D5-9858-1AF865B8599C}" type="slidenum">
              <a:pPr algn="r" defTabSz="471145">
                <a:defRPr sz="1800" b="0" i="0" u="none" strike="noStrike" kern="0" cap="none" spc="0" baseline="0">
                  <a:solidFill>
                    <a:srgbClr val="000000"/>
                  </a:solidFill>
                  <a:uFillTx/>
                </a:defRPr>
              </a:pPr>
              <a:t>12</a:t>
            </a:fld>
            <a:endParaRPr lang="en-US" sz="1200">
              <a:solidFill>
                <a:srgbClr val="000000"/>
              </a:solidFill>
              <a:latin typeface="Apto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9A3806-4835-954A-850A-8413D3ABEA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BA46E3-931E-409A-50FC-D392CE1FDA0C}"/>
              </a:ext>
            </a:extLst>
          </p:cNvPr>
          <p:cNvSpPr txBox="1">
            <a:spLocks noGrp="1"/>
          </p:cNvSpPr>
          <p:nvPr>
            <p:ph type="body" sz="quarter" idx="1"/>
          </p:nvPr>
        </p:nvSpPr>
        <p:spPr/>
        <p:txBody>
          <a:bodyPr/>
          <a:lstStyle/>
          <a:p>
            <a:pPr marL="294465" indent="-294465">
              <a:buSzPct val="100000"/>
              <a:buFont typeface="Arial" pitchFamily="34"/>
              <a:buChar char="•"/>
            </a:pPr>
            <a:r>
              <a:rPr lang="en-US" sz="1200" dirty="0">
                <a:latin typeface="Aptos" pitchFamily="34"/>
              </a:rPr>
              <a:t>This slide provides some faculty considerations to think about inside and outside of the classroom to aid in creating an inclusive environment.	</a:t>
            </a:r>
          </a:p>
          <a:p>
            <a:pPr marL="294465" indent="-294465">
              <a:buSzPct val="100000"/>
              <a:buFont typeface="Arial" pitchFamily="34"/>
              <a:buChar char="•"/>
            </a:pPr>
            <a:r>
              <a:rPr lang="en-US" sz="1200" dirty="0">
                <a:latin typeface="Aptos" pitchFamily="34"/>
              </a:rPr>
              <a:t>Protections extend to both pregnant and parenting students, including fathers or partners.</a:t>
            </a:r>
          </a:p>
          <a:p>
            <a:pPr marL="294465" indent="-294465">
              <a:buSzPct val="100000"/>
              <a:buFont typeface="Arial" pitchFamily="34"/>
              <a:buChar char="•"/>
            </a:pPr>
            <a:r>
              <a:rPr lang="en-US" sz="1200" dirty="0">
                <a:latin typeface="Aptos" pitchFamily="34"/>
              </a:rPr>
              <a:t>Therefore, Providing Flexibility for parenting responsibilities, such as attending medical appointments or caring for a sick child should also be noted.</a:t>
            </a:r>
          </a:p>
          <a:p>
            <a:pPr marL="294465" indent="-294465">
              <a:buSzPct val="100000"/>
              <a:buFont typeface="Arial" pitchFamily="34"/>
              <a:buChar char="•"/>
            </a:pPr>
            <a:endParaRPr lang="en-US" sz="1900" dirty="0">
              <a:latin typeface="Aptos" pitchFamily="34"/>
            </a:endParaRPr>
          </a:p>
        </p:txBody>
      </p:sp>
      <p:sp>
        <p:nvSpPr>
          <p:cNvPr id="4" name="Slide Number Placeholder 3">
            <a:extLst>
              <a:ext uri="{FF2B5EF4-FFF2-40B4-BE49-F238E27FC236}">
                <a16:creationId xmlns:a16="http://schemas.microsoft.com/office/drawing/2014/main" id="{FCE1E1E1-154C-BD80-1A57-83E86A69B3D8}"/>
              </a:ext>
            </a:extLst>
          </p:cNvPr>
          <p:cNvSpPr txBox="1"/>
          <p:nvPr/>
        </p:nvSpPr>
        <p:spPr>
          <a:xfrm>
            <a:off x="4023087" y="8917419"/>
            <a:ext cx="3077739" cy="471057"/>
          </a:xfrm>
          <a:prstGeom prst="rect">
            <a:avLst/>
          </a:prstGeom>
          <a:noFill/>
          <a:ln cap="flat">
            <a:noFill/>
          </a:ln>
        </p:spPr>
        <p:txBody>
          <a:bodyPr vert="horz" wrap="square" lIns="94229" tIns="47114" rIns="94229" bIns="47114" anchor="b" anchorCtr="0" compatLnSpc="1">
            <a:noAutofit/>
          </a:bodyPr>
          <a:lstStyle/>
          <a:p>
            <a:pPr algn="r" defTabSz="471145">
              <a:defRPr sz="1800" b="0" i="0" u="none" strike="noStrike" kern="0" cap="none" spc="0" baseline="0">
                <a:solidFill>
                  <a:srgbClr val="000000"/>
                </a:solidFill>
                <a:uFillTx/>
              </a:defRPr>
            </a:pPr>
            <a:fld id="{BAFDD4A8-C141-45E2-BDDB-27743A6DF584}" type="slidenum">
              <a:pPr algn="r" defTabSz="471145">
                <a:defRPr sz="1800" b="0" i="0" u="none" strike="noStrike" kern="0" cap="none" spc="0" baseline="0">
                  <a:solidFill>
                    <a:srgbClr val="000000"/>
                  </a:solidFill>
                  <a:uFillTx/>
                </a:defRPr>
              </a:pPr>
              <a:t>13</a:t>
            </a:fld>
            <a:endParaRPr lang="en-US" sz="1200">
              <a:solidFill>
                <a:srgbClr val="000000"/>
              </a:solidFill>
              <a:latin typeface="Apto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CC316F-76B0-D51B-8B8F-F508513F72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B0C2C0-D35B-D8CF-1719-06B206A8545A}"/>
              </a:ext>
            </a:extLst>
          </p:cNvPr>
          <p:cNvSpPr txBox="1">
            <a:spLocks noGrp="1"/>
          </p:cNvSpPr>
          <p:nvPr>
            <p:ph type="body" sz="quarter" idx="1"/>
          </p:nvPr>
        </p:nvSpPr>
        <p:spPr/>
        <p:txBody>
          <a:bodyPr/>
          <a:lstStyle/>
          <a:p>
            <a:pPr marL="176679" indent="-176679">
              <a:buSzPct val="100000"/>
              <a:buFont typeface="Arial" pitchFamily="34"/>
              <a:buChar char="•"/>
            </a:pPr>
            <a:r>
              <a:rPr lang="en-US" sz="1200" dirty="0"/>
              <a:t>Similar to expanded protections for pregnant and parenting students, Title IX  legislation enacted Expanded protections for sexual orientation and gender identity in August 2024</a:t>
            </a:r>
          </a:p>
          <a:p>
            <a:pPr marL="176679" indent="-176679">
              <a:buSzPct val="100000"/>
              <a:buFont typeface="Arial" pitchFamily="34"/>
              <a:buChar char="•"/>
            </a:pPr>
            <a:r>
              <a:rPr lang="en-US" sz="1200" dirty="0"/>
              <a:t>The next few slides will discuss these expanded protections in further detail</a:t>
            </a:r>
          </a:p>
          <a:p>
            <a:pPr lvl="0"/>
            <a:endParaRPr lang="en-US" dirty="0"/>
          </a:p>
        </p:txBody>
      </p:sp>
      <p:sp>
        <p:nvSpPr>
          <p:cNvPr id="4" name="Slide Number Placeholder 3">
            <a:extLst>
              <a:ext uri="{FF2B5EF4-FFF2-40B4-BE49-F238E27FC236}">
                <a16:creationId xmlns:a16="http://schemas.microsoft.com/office/drawing/2014/main" id="{64F9ECC2-9226-6325-7D0B-B75B44D96699}"/>
              </a:ext>
            </a:extLst>
          </p:cNvPr>
          <p:cNvSpPr txBox="1"/>
          <p:nvPr/>
        </p:nvSpPr>
        <p:spPr>
          <a:xfrm>
            <a:off x="4023087" y="8917419"/>
            <a:ext cx="3077739" cy="471057"/>
          </a:xfrm>
          <a:prstGeom prst="rect">
            <a:avLst/>
          </a:prstGeom>
          <a:noFill/>
          <a:ln cap="flat">
            <a:noFill/>
          </a:ln>
        </p:spPr>
        <p:txBody>
          <a:bodyPr vert="horz" wrap="square" lIns="94229" tIns="47114" rIns="94229" bIns="47114" anchor="b" anchorCtr="0" compatLnSpc="1">
            <a:noAutofit/>
          </a:bodyPr>
          <a:lstStyle/>
          <a:p>
            <a:pPr algn="r" defTabSz="471145">
              <a:defRPr sz="1800" b="0" i="0" u="none" strike="noStrike" kern="0" cap="none" spc="0" baseline="0">
                <a:solidFill>
                  <a:srgbClr val="000000"/>
                </a:solidFill>
                <a:uFillTx/>
              </a:defRPr>
            </a:pPr>
            <a:fld id="{F3B596C8-FF9F-4625-9649-D19CCAA1411D}" type="slidenum">
              <a:pPr algn="r" defTabSz="471145">
                <a:defRPr sz="1800" b="0" i="0" u="none" strike="noStrike" kern="0" cap="none" spc="0" baseline="0">
                  <a:solidFill>
                    <a:srgbClr val="000000"/>
                  </a:solidFill>
                  <a:uFillTx/>
                </a:defRPr>
              </a:pPr>
              <a:t>14</a:t>
            </a:fld>
            <a:endParaRPr lang="en-US" sz="1200">
              <a:solidFill>
                <a:srgbClr val="000000"/>
              </a:solidFill>
              <a:latin typeface="Apto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CD989C-C667-F438-366E-B2841AA697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1203E4-A353-2733-3C95-4A1F9187AA2E}"/>
              </a:ext>
            </a:extLst>
          </p:cNvPr>
          <p:cNvSpPr txBox="1">
            <a:spLocks noGrp="1"/>
          </p:cNvSpPr>
          <p:nvPr>
            <p:ph type="body" sz="quarter" idx="1"/>
          </p:nvPr>
        </p:nvSpPr>
        <p:spPr/>
        <p:txBody>
          <a:bodyPr/>
          <a:lstStyle/>
          <a:p>
            <a:pPr lvl="0"/>
            <a:endParaRPr lang="en-US" sz="3600" dirty="0"/>
          </a:p>
          <a:p>
            <a:pPr lvl="0"/>
            <a:r>
              <a:rPr lang="en-US" sz="1200" dirty="0"/>
              <a:t>Any form of gender-based harassment, discrimination, or bias is prohibited.</a:t>
            </a:r>
          </a:p>
          <a:p>
            <a:pPr lvl="0"/>
            <a:endParaRPr lang="en-US" sz="1200" dirty="0"/>
          </a:p>
          <a:p>
            <a:pPr lvl="0"/>
            <a:r>
              <a:rPr lang="en-US" sz="1200" dirty="0"/>
              <a:t>CSM has procedures that allow students to add a chosen name and pronouns so that it shows up on faculty rosters </a:t>
            </a:r>
          </a:p>
          <a:p>
            <a:pPr lvl="0"/>
            <a:endParaRPr lang="en-US" sz="1200" dirty="0"/>
          </a:p>
          <a:p>
            <a:pPr lvl="0"/>
            <a:r>
              <a:rPr lang="en-US" sz="1200" dirty="0"/>
              <a:t>In the classroom, one way to demonstrate inclusive practices is by addressing students by their chosen names and pronouns. </a:t>
            </a:r>
          </a:p>
          <a:p>
            <a:pPr lvl="0"/>
            <a:endParaRPr lang="en-US" sz="1200" dirty="0"/>
          </a:p>
          <a:p>
            <a:pPr lvl="0"/>
            <a:r>
              <a:rPr lang="en-US" sz="1200" dirty="0"/>
              <a:t>Support for Transgender and Nonbinary Students-my office is the process of updating locations related to gender neutral restrooms across campus.</a:t>
            </a:r>
          </a:p>
          <a:p>
            <a:pPr lvl="0"/>
            <a:endParaRPr lang="en-US" dirty="0"/>
          </a:p>
        </p:txBody>
      </p:sp>
      <p:sp>
        <p:nvSpPr>
          <p:cNvPr id="4" name="Slide Number Placeholder 3">
            <a:extLst>
              <a:ext uri="{FF2B5EF4-FFF2-40B4-BE49-F238E27FC236}">
                <a16:creationId xmlns:a16="http://schemas.microsoft.com/office/drawing/2014/main" id="{8CD8D095-9D0C-0465-3236-4D13353C2850}"/>
              </a:ext>
            </a:extLst>
          </p:cNvPr>
          <p:cNvSpPr txBox="1"/>
          <p:nvPr/>
        </p:nvSpPr>
        <p:spPr>
          <a:xfrm>
            <a:off x="4023087" y="8917419"/>
            <a:ext cx="3077739" cy="471057"/>
          </a:xfrm>
          <a:prstGeom prst="rect">
            <a:avLst/>
          </a:prstGeom>
          <a:noFill/>
          <a:ln cap="flat">
            <a:noFill/>
          </a:ln>
        </p:spPr>
        <p:txBody>
          <a:bodyPr vert="horz" wrap="square" lIns="94229" tIns="47114" rIns="94229" bIns="47114" anchor="b" anchorCtr="0" compatLnSpc="1">
            <a:noAutofit/>
          </a:bodyPr>
          <a:lstStyle/>
          <a:p>
            <a:pPr algn="r" defTabSz="471145">
              <a:defRPr sz="1800" b="0" i="0" u="none" strike="noStrike" kern="0" cap="none" spc="0" baseline="0">
                <a:solidFill>
                  <a:srgbClr val="000000"/>
                </a:solidFill>
                <a:uFillTx/>
              </a:defRPr>
            </a:pPr>
            <a:fld id="{FF7FC856-5566-48C4-A5C0-4C067AEDD302}" type="slidenum">
              <a:pPr algn="r" defTabSz="471145">
                <a:defRPr sz="1800" b="0" i="0" u="none" strike="noStrike" kern="0" cap="none" spc="0" baseline="0">
                  <a:solidFill>
                    <a:srgbClr val="000000"/>
                  </a:solidFill>
                  <a:uFillTx/>
                </a:defRPr>
              </a:pPr>
              <a:t>15</a:t>
            </a:fld>
            <a:endParaRPr lang="en-US" sz="1200">
              <a:solidFill>
                <a:srgbClr val="000000"/>
              </a:solidFill>
              <a:latin typeface="Apto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1B4269-00A3-0864-891E-8EE3C54E25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F48941-F69E-22DD-261D-73DDC9C8379C}"/>
              </a:ext>
            </a:extLst>
          </p:cNvPr>
          <p:cNvSpPr txBox="1">
            <a:spLocks noGrp="1"/>
          </p:cNvSpPr>
          <p:nvPr>
            <p:ph type="body" sz="quarter" idx="1"/>
          </p:nvPr>
        </p:nvSpPr>
        <p:spPr/>
        <p:txBody>
          <a:bodyPr/>
          <a:lstStyle/>
          <a:p>
            <a:pPr lvl="0"/>
            <a:r>
              <a:rPr lang="en-US" sz="1200" dirty="0">
                <a:latin typeface="Aptos" pitchFamily="34"/>
              </a:rPr>
              <a:t>• These updates emphasize equity and inclusivity.</a:t>
            </a:r>
          </a:p>
          <a:p>
            <a:pPr lvl="0"/>
            <a:r>
              <a:rPr lang="en-US" sz="1200" kern="0" dirty="0">
                <a:latin typeface="Aptos" pitchFamily="34"/>
              </a:rPr>
              <a:t>• And remembering that Ensuring these rights helps students stay engaged and succeed academically</a:t>
            </a:r>
            <a:endParaRPr lang="en-US" sz="1200" dirty="0"/>
          </a:p>
        </p:txBody>
      </p:sp>
      <p:sp>
        <p:nvSpPr>
          <p:cNvPr id="4" name="Slide Number Placeholder 3">
            <a:extLst>
              <a:ext uri="{FF2B5EF4-FFF2-40B4-BE49-F238E27FC236}">
                <a16:creationId xmlns:a16="http://schemas.microsoft.com/office/drawing/2014/main" id="{E8EDF023-871E-195D-3EA2-54A717D5FE43}"/>
              </a:ext>
            </a:extLst>
          </p:cNvPr>
          <p:cNvSpPr txBox="1"/>
          <p:nvPr/>
        </p:nvSpPr>
        <p:spPr>
          <a:xfrm>
            <a:off x="4023087" y="8917419"/>
            <a:ext cx="3077739" cy="471057"/>
          </a:xfrm>
          <a:prstGeom prst="rect">
            <a:avLst/>
          </a:prstGeom>
          <a:noFill/>
          <a:ln cap="flat">
            <a:noFill/>
          </a:ln>
        </p:spPr>
        <p:txBody>
          <a:bodyPr vert="horz" wrap="square" lIns="94229" tIns="47114" rIns="94229" bIns="47114" anchor="b" anchorCtr="0" compatLnSpc="1">
            <a:noAutofit/>
          </a:bodyPr>
          <a:lstStyle/>
          <a:p>
            <a:pPr algn="r" defTabSz="471145">
              <a:defRPr sz="1800" b="0" i="0" u="none" strike="noStrike" kern="0" cap="none" spc="0" baseline="0">
                <a:solidFill>
                  <a:srgbClr val="000000"/>
                </a:solidFill>
                <a:uFillTx/>
              </a:defRPr>
            </a:pPr>
            <a:fld id="{C556A9AB-8E89-4B99-81CA-AF035B11328F}" type="slidenum">
              <a:pPr algn="r" defTabSz="471145">
                <a:defRPr sz="1800" b="0" i="0" u="none" strike="noStrike" kern="0" cap="none" spc="0" baseline="0">
                  <a:solidFill>
                    <a:srgbClr val="000000"/>
                  </a:solidFill>
                  <a:uFillTx/>
                </a:defRPr>
              </a:pPr>
              <a:t>16</a:t>
            </a:fld>
            <a:endParaRPr lang="en-US" sz="1200">
              <a:solidFill>
                <a:srgbClr val="000000"/>
              </a:solidFill>
              <a:latin typeface="Apto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E7E95C-A4BF-8114-2F5A-9947A1215D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C877FF-EF36-51D5-C1BE-6708DB9BEA03}"/>
              </a:ext>
            </a:extLst>
          </p:cNvPr>
          <p:cNvSpPr txBox="1">
            <a:spLocks noGrp="1"/>
          </p:cNvSpPr>
          <p:nvPr>
            <p:ph type="body" sz="quarter" idx="1"/>
          </p:nvPr>
        </p:nvSpPr>
        <p:spPr/>
        <p:txBody>
          <a:bodyPr/>
          <a:lstStyle/>
          <a:p>
            <a:pPr lvl="0"/>
            <a:r>
              <a:rPr lang="en-US" sz="1200" dirty="0">
                <a:latin typeface="Aptos" pitchFamily="34"/>
              </a:rPr>
              <a:t>• What are the faculty responsibilities when it comes to title IX? Faculty members have a legal obligation to report any instance of sexual misconduct that comes to their attention-we are all considered responsible employees or mandatory reporters</a:t>
            </a:r>
          </a:p>
          <a:p>
            <a:pPr lvl="0"/>
            <a:r>
              <a:rPr lang="en-US" sz="1200" dirty="0">
                <a:latin typeface="Aptos" pitchFamily="34"/>
              </a:rPr>
              <a:t>Your responsibility is to be the first point of contact and connect students with the right resources.</a:t>
            </a:r>
          </a:p>
          <a:p>
            <a:pPr lvl="0"/>
            <a:r>
              <a:rPr lang="en-US" sz="1200" dirty="0">
                <a:latin typeface="Aptos" pitchFamily="34"/>
              </a:rPr>
              <a:t>• The Title IX office handles investigations and resolutions.</a:t>
            </a:r>
          </a:p>
          <a:p>
            <a:pPr lvl="0"/>
            <a:r>
              <a:rPr lang="en-US" sz="1200" dirty="0">
                <a:latin typeface="Aptos" pitchFamily="34"/>
              </a:rPr>
              <a:t>The first step would be to report an incident to the Title IX coordinator, document the incident using our reporting system-called </a:t>
            </a:r>
            <a:r>
              <a:rPr lang="en-US" sz="1200" dirty="0" err="1">
                <a:latin typeface="Aptos" pitchFamily="34"/>
              </a:rPr>
              <a:t>Maxient</a:t>
            </a:r>
            <a:r>
              <a:rPr lang="en-US" sz="1200" dirty="0">
                <a:latin typeface="Aptos" pitchFamily="34"/>
              </a:rPr>
              <a:t>, which will guide you through the documentation steps, maintaining confidentiality to the extent that you possibly can. Therefore, you must inform the student that you are a mandatory reporter and let them know that the incident can not be between just the two parties. At this point, you can also encourage them to file their own report and providing support via referral to campus resources.</a:t>
            </a:r>
          </a:p>
          <a:p>
            <a:pPr lvl="0"/>
            <a:endParaRPr lang="en-US" dirty="0"/>
          </a:p>
        </p:txBody>
      </p:sp>
      <p:sp>
        <p:nvSpPr>
          <p:cNvPr id="4" name="Slide Number Placeholder 3">
            <a:extLst>
              <a:ext uri="{FF2B5EF4-FFF2-40B4-BE49-F238E27FC236}">
                <a16:creationId xmlns:a16="http://schemas.microsoft.com/office/drawing/2014/main" id="{091D32B8-7E3B-161D-36C8-F85063162912}"/>
              </a:ext>
            </a:extLst>
          </p:cNvPr>
          <p:cNvSpPr txBox="1"/>
          <p:nvPr/>
        </p:nvSpPr>
        <p:spPr>
          <a:xfrm>
            <a:off x="4023087" y="8917419"/>
            <a:ext cx="3077739" cy="471057"/>
          </a:xfrm>
          <a:prstGeom prst="rect">
            <a:avLst/>
          </a:prstGeom>
          <a:noFill/>
          <a:ln cap="flat">
            <a:noFill/>
          </a:ln>
        </p:spPr>
        <p:txBody>
          <a:bodyPr vert="horz" wrap="square" lIns="94229" tIns="47114" rIns="94229" bIns="47114" anchor="b" anchorCtr="0" compatLnSpc="1">
            <a:noAutofit/>
          </a:bodyPr>
          <a:lstStyle/>
          <a:p>
            <a:pPr algn="r" defTabSz="471145">
              <a:defRPr sz="1800" b="0" i="0" u="none" strike="noStrike" kern="0" cap="none" spc="0" baseline="0">
                <a:solidFill>
                  <a:srgbClr val="000000"/>
                </a:solidFill>
                <a:uFillTx/>
              </a:defRPr>
            </a:pPr>
            <a:fld id="{0F6C4F85-B49A-490A-8CF5-8689955A71D6}" type="slidenum">
              <a:pPr algn="r" defTabSz="471145">
                <a:defRPr sz="1800" b="0" i="0" u="none" strike="noStrike" kern="0" cap="none" spc="0" baseline="0">
                  <a:solidFill>
                    <a:srgbClr val="000000"/>
                  </a:solidFill>
                  <a:uFillTx/>
                </a:defRPr>
              </a:pPr>
              <a:t>17</a:t>
            </a:fld>
            <a:endParaRPr lang="en-US" sz="1200">
              <a:solidFill>
                <a:srgbClr val="000000"/>
              </a:solidFill>
              <a:latin typeface="Apto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F6E09F-BBDE-68F8-5C95-87F9AC8DDF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C2CC5B-6AA4-DCFF-081A-EF9BBD63EED3}"/>
              </a:ext>
            </a:extLst>
          </p:cNvPr>
          <p:cNvSpPr txBox="1">
            <a:spLocks noGrp="1"/>
          </p:cNvSpPr>
          <p:nvPr>
            <p:ph type="body" sz="quarter" idx="1"/>
          </p:nvPr>
        </p:nvSpPr>
        <p:spPr/>
        <p:txBody>
          <a:bodyPr/>
          <a:lstStyle/>
          <a:p>
            <a:pPr lvl="0"/>
            <a:r>
              <a:rPr lang="en-US" sz="1900">
                <a:latin typeface="Aptos" pitchFamily="34"/>
              </a:rPr>
              <a:t>• These misconceptions can lead to inaction or missteps.</a:t>
            </a:r>
          </a:p>
          <a:p>
            <a:pPr lvl="0"/>
            <a:r>
              <a:rPr lang="en-US" sz="1900">
                <a:latin typeface="Aptos" pitchFamily="34"/>
              </a:rPr>
              <a:t>• By addressing these myths, we can clarify your role and reduce confusion.</a:t>
            </a:r>
          </a:p>
          <a:p>
            <a:pPr lvl="0"/>
            <a:endParaRPr lang="en-US"/>
          </a:p>
        </p:txBody>
      </p:sp>
      <p:sp>
        <p:nvSpPr>
          <p:cNvPr id="4" name="Slide Number Placeholder 3">
            <a:extLst>
              <a:ext uri="{FF2B5EF4-FFF2-40B4-BE49-F238E27FC236}">
                <a16:creationId xmlns:a16="http://schemas.microsoft.com/office/drawing/2014/main" id="{661DF811-90AF-A120-5562-386C951C696C}"/>
              </a:ext>
            </a:extLst>
          </p:cNvPr>
          <p:cNvSpPr txBox="1"/>
          <p:nvPr/>
        </p:nvSpPr>
        <p:spPr>
          <a:xfrm>
            <a:off x="4023087" y="8917419"/>
            <a:ext cx="3077739" cy="471057"/>
          </a:xfrm>
          <a:prstGeom prst="rect">
            <a:avLst/>
          </a:prstGeom>
          <a:noFill/>
          <a:ln cap="flat">
            <a:noFill/>
          </a:ln>
        </p:spPr>
        <p:txBody>
          <a:bodyPr vert="horz" wrap="square" lIns="94229" tIns="47114" rIns="94229" bIns="47114" anchor="b" anchorCtr="0" compatLnSpc="1">
            <a:noAutofit/>
          </a:bodyPr>
          <a:lstStyle/>
          <a:p>
            <a:pPr algn="r" defTabSz="471145">
              <a:defRPr sz="1800" b="0" i="0" u="none" strike="noStrike" kern="0" cap="none" spc="0" baseline="0">
                <a:solidFill>
                  <a:srgbClr val="000000"/>
                </a:solidFill>
                <a:uFillTx/>
              </a:defRPr>
            </a:pPr>
            <a:fld id="{DCB819E4-6B22-46F0-9199-CB7851770C2D}" type="slidenum">
              <a:pPr algn="r" defTabSz="471145">
                <a:defRPr sz="1800" b="0" i="0" u="none" strike="noStrike" kern="0" cap="none" spc="0" baseline="0">
                  <a:solidFill>
                    <a:srgbClr val="000000"/>
                  </a:solidFill>
                  <a:uFillTx/>
                </a:defRPr>
              </a:pPr>
              <a:t>18</a:t>
            </a:fld>
            <a:endParaRPr lang="en-US" sz="1200">
              <a:solidFill>
                <a:srgbClr val="000000"/>
              </a:solidFill>
              <a:latin typeface="Apto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A21856-D081-94D1-1BEA-8183BBE961B5}"/>
              </a:ext>
            </a:extLst>
          </p:cNvPr>
          <p:cNvSpPr>
            <a:spLocks noGrp="1" noRot="1" noChangeAspect="1"/>
          </p:cNvSpPr>
          <p:nvPr>
            <p:ph type="sldImg"/>
          </p:nvPr>
        </p:nvSpPr>
        <p:spPr>
          <a:xfrm>
            <a:off x="1439863" y="1173163"/>
            <a:ext cx="4222750" cy="3168650"/>
          </a:xfrm>
        </p:spPr>
      </p:sp>
      <p:sp>
        <p:nvSpPr>
          <p:cNvPr id="3" name="Notes Placeholder 2">
            <a:extLst>
              <a:ext uri="{FF2B5EF4-FFF2-40B4-BE49-F238E27FC236}">
                <a16:creationId xmlns:a16="http://schemas.microsoft.com/office/drawing/2014/main" id="{6B50BCBF-71B4-C06A-8DC5-114205F3EC8A}"/>
              </a:ext>
            </a:extLst>
          </p:cNvPr>
          <p:cNvSpPr txBox="1">
            <a:spLocks noGrp="1"/>
          </p:cNvSpPr>
          <p:nvPr>
            <p:ph type="body" sz="quarter" idx="1"/>
          </p:nvPr>
        </p:nvSpPr>
        <p:spPr/>
        <p:txBody>
          <a:bodyPr/>
          <a:lstStyle/>
          <a:p>
            <a:pPr lvl="0"/>
            <a:r>
              <a:rPr lang="en-US" sz="1200" dirty="0"/>
              <a:t>This slide provides some tips for responding to student disclosures</a:t>
            </a:r>
          </a:p>
          <a:p>
            <a:pPr lvl="0"/>
            <a:r>
              <a:rPr lang="en-US" sz="1200" dirty="0"/>
              <a:t>1</a:t>
            </a:r>
            <a:r>
              <a:rPr lang="en-US" sz="1200" baseline="30000" dirty="0"/>
              <a:t>st</a:t>
            </a:r>
            <a:r>
              <a:rPr lang="en-US" sz="1200" dirty="0"/>
              <a:t> listen carefully and create a sense of rapport and try to listen without interruption; believe the individual and try to validate their experience; respect confidentiality, and offer resources as we discussed earlier.</a:t>
            </a:r>
          </a:p>
          <a:p>
            <a:pPr lvl="0"/>
            <a:endParaRPr lang="en-US" sz="1200" dirty="0"/>
          </a:p>
          <a:p>
            <a:pPr lvl="0"/>
            <a:r>
              <a:rPr lang="en-US" sz="1200" dirty="0"/>
              <a:t>Overall, remember to Acknowledge their courage in coming forward and Focus on empathy and connecting them to help. Additionally, don’t feel that you have to solve the issue yourself</a:t>
            </a:r>
          </a:p>
          <a:p>
            <a:pPr lvl="0"/>
            <a:endParaRPr lang="en-US" dirty="0"/>
          </a:p>
        </p:txBody>
      </p:sp>
      <p:sp>
        <p:nvSpPr>
          <p:cNvPr id="4" name="Slide Number Placeholder 3">
            <a:extLst>
              <a:ext uri="{FF2B5EF4-FFF2-40B4-BE49-F238E27FC236}">
                <a16:creationId xmlns:a16="http://schemas.microsoft.com/office/drawing/2014/main" id="{54651956-9049-C498-155B-665087A8A77B}"/>
              </a:ext>
            </a:extLst>
          </p:cNvPr>
          <p:cNvSpPr txBox="1"/>
          <p:nvPr/>
        </p:nvSpPr>
        <p:spPr>
          <a:xfrm>
            <a:off x="4023087" y="8917419"/>
            <a:ext cx="3077739" cy="471057"/>
          </a:xfrm>
          <a:prstGeom prst="rect">
            <a:avLst/>
          </a:prstGeom>
          <a:noFill/>
          <a:ln cap="flat">
            <a:noFill/>
          </a:ln>
        </p:spPr>
        <p:txBody>
          <a:bodyPr vert="horz" wrap="square" lIns="94229" tIns="47114" rIns="94229" bIns="47114" anchor="b" anchorCtr="0" compatLnSpc="1">
            <a:noAutofit/>
          </a:bodyPr>
          <a:lstStyle/>
          <a:p>
            <a:pPr defTabSz="942289">
              <a:defRPr sz="1800" b="0" i="0" u="none" strike="noStrike" kern="0" cap="none" spc="0" baseline="0">
                <a:solidFill>
                  <a:srgbClr val="000000"/>
                </a:solidFill>
                <a:uFillTx/>
              </a:defRPr>
            </a:pPr>
            <a:fld id="{D3A78BD8-4323-4A7D-9277-6381889FD503}" type="slidenum">
              <a:pPr defTabSz="942289">
                <a:defRPr sz="1800" b="0" i="0" u="none" strike="noStrike" kern="0" cap="none" spc="0" baseline="0">
                  <a:solidFill>
                    <a:srgbClr val="000000"/>
                  </a:solidFill>
                  <a:uFillTx/>
                </a:defRPr>
              </a:pPr>
              <a:t>19</a:t>
            </a:fld>
            <a:endParaRPr lang="en-US" sz="1900">
              <a:solidFill>
                <a:srgbClr val="000000"/>
              </a:solidFill>
              <a:latin typeface="Apto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0876C7-7700-1926-4374-67060A8F1A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A956E4-2D78-AA7A-03C3-DA2B0D5D5FA9}"/>
              </a:ext>
            </a:extLst>
          </p:cNvPr>
          <p:cNvSpPr txBox="1">
            <a:spLocks noGrp="1"/>
          </p:cNvSpPr>
          <p:nvPr>
            <p:ph type="body" sz="quarter" idx="1"/>
          </p:nvPr>
        </p:nvSpPr>
        <p:spPr/>
        <p:txBody>
          <a:bodyPr/>
          <a:lstStyle/>
          <a:p>
            <a:pPr lvl="0"/>
            <a:endParaRPr lang="en-US" dirty="0"/>
          </a:p>
          <a:p>
            <a:pPr lvl="0"/>
            <a:r>
              <a:rPr lang="en-US" dirty="0"/>
              <a:t>When many people hear about Title IX, they immediately think about athletics and sports. However, Title IX is more than sports; it’s a foundational law ensuring fairness and safety for everyone on the CSM campus. This federal law prohibits sex discrimination in educational programs and activities that receive federal funding and guarantees equal access to opportunities regardless of sex and gender identity. Institutions are required to provide a safe learning environment free from discrimination and retaliation and we will discuss these concepts in more detail as we go further into this presentation.</a:t>
            </a:r>
          </a:p>
        </p:txBody>
      </p:sp>
      <p:sp>
        <p:nvSpPr>
          <p:cNvPr id="4" name="Slide Number Placeholder 3">
            <a:extLst>
              <a:ext uri="{FF2B5EF4-FFF2-40B4-BE49-F238E27FC236}">
                <a16:creationId xmlns:a16="http://schemas.microsoft.com/office/drawing/2014/main" id="{0E14A8DD-3105-5743-86DF-B23BF79E97DB}"/>
              </a:ext>
            </a:extLst>
          </p:cNvPr>
          <p:cNvSpPr txBox="1"/>
          <p:nvPr/>
        </p:nvSpPr>
        <p:spPr>
          <a:xfrm>
            <a:off x="4023087" y="8917419"/>
            <a:ext cx="3077739" cy="471057"/>
          </a:xfrm>
          <a:prstGeom prst="rect">
            <a:avLst/>
          </a:prstGeom>
          <a:noFill/>
          <a:ln cap="flat">
            <a:noFill/>
          </a:ln>
        </p:spPr>
        <p:txBody>
          <a:bodyPr vert="horz" wrap="square" lIns="94229" tIns="47114" rIns="94229" bIns="47114" anchor="b" anchorCtr="0" compatLnSpc="1">
            <a:noAutofit/>
          </a:bodyPr>
          <a:lstStyle/>
          <a:p>
            <a:pPr algn="r" defTabSz="471145">
              <a:defRPr sz="1800" b="0" i="0" u="none" strike="noStrike" kern="0" cap="none" spc="0" baseline="0">
                <a:solidFill>
                  <a:srgbClr val="000000"/>
                </a:solidFill>
                <a:uFillTx/>
              </a:defRPr>
            </a:pPr>
            <a:fld id="{4D75C10E-3F7D-4090-9B18-7E937619E073}" type="slidenum">
              <a:pPr algn="r" defTabSz="471145">
                <a:defRPr sz="1800" b="0" i="0" u="none" strike="noStrike" kern="0" cap="none" spc="0" baseline="0">
                  <a:solidFill>
                    <a:srgbClr val="000000"/>
                  </a:solidFill>
                  <a:uFillTx/>
                </a:defRPr>
              </a:pPr>
              <a:t>2</a:t>
            </a:fld>
            <a:endParaRPr lang="en-US" sz="1200">
              <a:solidFill>
                <a:srgbClr val="000000"/>
              </a:solidFill>
              <a:latin typeface="Apto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2D68EF-2F6C-DEEA-0C0D-68CD59C8E2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37C5F-0C19-2523-45BF-1CBB5D851D05}"/>
              </a:ext>
            </a:extLst>
          </p:cNvPr>
          <p:cNvSpPr txBox="1">
            <a:spLocks noGrp="1"/>
          </p:cNvSpPr>
          <p:nvPr>
            <p:ph type="body" sz="quarter" idx="1"/>
          </p:nvPr>
        </p:nvSpPr>
        <p:spPr/>
        <p:txBody>
          <a:bodyPr/>
          <a:lstStyle/>
          <a:p>
            <a:pPr lvl="0"/>
            <a:r>
              <a:rPr lang="en-US" sz="1200" dirty="0"/>
              <a:t>This slide provides basic information on the grievance process  and what happens after a complaint is filed through the </a:t>
            </a:r>
            <a:r>
              <a:rPr lang="en-US" sz="1200" dirty="0" err="1"/>
              <a:t>maxient</a:t>
            </a:r>
            <a:r>
              <a:rPr lang="en-US" sz="1200" dirty="0"/>
              <a:t> system&gt; I would be the person to start an investigation utilizing trained faculty and staff to interview witnesses and considering any documentation. When the investigation is complete, there will be a decision on whether a violation occurred or did not occur.</a:t>
            </a:r>
          </a:p>
        </p:txBody>
      </p:sp>
      <p:sp>
        <p:nvSpPr>
          <p:cNvPr id="4" name="Slide Number Placeholder 3">
            <a:extLst>
              <a:ext uri="{FF2B5EF4-FFF2-40B4-BE49-F238E27FC236}">
                <a16:creationId xmlns:a16="http://schemas.microsoft.com/office/drawing/2014/main" id="{F78E3716-8B93-71B1-51B9-AECF566FBC92}"/>
              </a:ext>
            </a:extLst>
          </p:cNvPr>
          <p:cNvSpPr txBox="1"/>
          <p:nvPr/>
        </p:nvSpPr>
        <p:spPr>
          <a:xfrm>
            <a:off x="4023087" y="8917419"/>
            <a:ext cx="3077739" cy="471057"/>
          </a:xfrm>
          <a:prstGeom prst="rect">
            <a:avLst/>
          </a:prstGeom>
          <a:noFill/>
          <a:ln cap="flat">
            <a:noFill/>
          </a:ln>
        </p:spPr>
        <p:txBody>
          <a:bodyPr vert="horz" wrap="square" lIns="94229" tIns="47114" rIns="94229" bIns="47114" anchor="b" anchorCtr="0" compatLnSpc="1">
            <a:noAutofit/>
          </a:bodyPr>
          <a:lstStyle/>
          <a:p>
            <a:pPr defTabSz="942289">
              <a:defRPr sz="1800" b="0" i="0" u="none" strike="noStrike" kern="0" cap="none" spc="0" baseline="0">
                <a:solidFill>
                  <a:srgbClr val="000000"/>
                </a:solidFill>
                <a:uFillTx/>
              </a:defRPr>
            </a:pPr>
            <a:fld id="{99F82873-D824-434D-A0FE-D7214C2E66BD}" type="slidenum">
              <a:pPr defTabSz="942289">
                <a:defRPr sz="1800" b="0" i="0" u="none" strike="noStrike" kern="0" cap="none" spc="0" baseline="0">
                  <a:solidFill>
                    <a:srgbClr val="000000"/>
                  </a:solidFill>
                  <a:uFillTx/>
                </a:defRPr>
              </a:pPr>
              <a:t>20</a:t>
            </a:fld>
            <a:endParaRPr lang="en-US" sz="1900">
              <a:solidFill>
                <a:srgbClr val="000000"/>
              </a:solidFill>
              <a:latin typeface="Apto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5D963C-BFA1-F521-3EFE-41BC5DD0AA2C}"/>
              </a:ext>
            </a:extLst>
          </p:cNvPr>
          <p:cNvSpPr>
            <a:spLocks noGrp="1" noRot="1" noChangeAspect="1"/>
          </p:cNvSpPr>
          <p:nvPr>
            <p:ph type="sldImg"/>
          </p:nvPr>
        </p:nvSpPr>
        <p:spPr>
          <a:xfrm>
            <a:off x="1439863" y="1173163"/>
            <a:ext cx="4222750" cy="3168650"/>
          </a:xfrm>
        </p:spPr>
      </p:sp>
      <p:sp>
        <p:nvSpPr>
          <p:cNvPr id="3" name="Notes Placeholder 2">
            <a:extLst>
              <a:ext uri="{FF2B5EF4-FFF2-40B4-BE49-F238E27FC236}">
                <a16:creationId xmlns:a16="http://schemas.microsoft.com/office/drawing/2014/main" id="{18F41217-77CD-E373-9F3E-BAF5F26EA3CC}"/>
              </a:ext>
            </a:extLst>
          </p:cNvPr>
          <p:cNvSpPr txBox="1">
            <a:spLocks noGrp="1"/>
          </p:cNvSpPr>
          <p:nvPr>
            <p:ph type="body" sz="quarter" idx="1"/>
          </p:nvPr>
        </p:nvSpPr>
        <p:spPr/>
        <p:txBody>
          <a:bodyPr/>
          <a:lstStyle/>
          <a:p>
            <a:pPr lvl="0"/>
            <a:r>
              <a:rPr lang="en-US" sz="1200" dirty="0"/>
              <a:t>Here are just some supportive measures that can be provided to complainants-the person making the complaint, and respondents, the person being accused. In concert with the Title IX office, we may provide folk with academic adjustments like flexibility with deadlines, maybe moving someone to remote learning, referring to counseling and support services so that academic performance can be maintained or security measures like no contact orders or changes to class schedules to maintain safety for all involved parties.</a:t>
            </a:r>
          </a:p>
        </p:txBody>
      </p:sp>
      <p:sp>
        <p:nvSpPr>
          <p:cNvPr id="4" name="Slide Number Placeholder 3">
            <a:extLst>
              <a:ext uri="{FF2B5EF4-FFF2-40B4-BE49-F238E27FC236}">
                <a16:creationId xmlns:a16="http://schemas.microsoft.com/office/drawing/2014/main" id="{2B59508D-D210-B37C-C2C9-43A20C1EF604}"/>
              </a:ext>
            </a:extLst>
          </p:cNvPr>
          <p:cNvSpPr txBox="1"/>
          <p:nvPr/>
        </p:nvSpPr>
        <p:spPr>
          <a:xfrm>
            <a:off x="4023087" y="8917419"/>
            <a:ext cx="3077739" cy="471057"/>
          </a:xfrm>
          <a:prstGeom prst="rect">
            <a:avLst/>
          </a:prstGeom>
          <a:noFill/>
          <a:ln cap="flat">
            <a:noFill/>
          </a:ln>
        </p:spPr>
        <p:txBody>
          <a:bodyPr vert="horz" wrap="square" lIns="94229" tIns="47114" rIns="94229" bIns="47114" anchor="b" anchorCtr="0" compatLnSpc="1">
            <a:noAutofit/>
          </a:bodyPr>
          <a:lstStyle/>
          <a:p>
            <a:pPr algn="r" defTabSz="471145">
              <a:defRPr sz="1800" b="0" i="0" u="none" strike="noStrike" kern="0" cap="none" spc="0" baseline="0">
                <a:solidFill>
                  <a:srgbClr val="000000"/>
                </a:solidFill>
                <a:uFillTx/>
              </a:defRPr>
            </a:pPr>
            <a:fld id="{68102280-C612-417E-845C-8538792AB366}" type="slidenum">
              <a:pPr algn="r" defTabSz="471145">
                <a:defRPr sz="1800" b="0" i="0" u="none" strike="noStrike" kern="0" cap="none" spc="0" baseline="0">
                  <a:solidFill>
                    <a:srgbClr val="000000"/>
                  </a:solidFill>
                  <a:uFillTx/>
                </a:defRPr>
              </a:pPr>
              <a:t>21</a:t>
            </a:fld>
            <a:endParaRPr lang="en-US" sz="1200">
              <a:solidFill>
                <a:srgbClr val="000000"/>
              </a:solidFill>
              <a:latin typeface="Apto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1A5305-7ED9-190D-13E3-FE6A88B8ADCD}"/>
              </a:ext>
            </a:extLst>
          </p:cNvPr>
          <p:cNvSpPr>
            <a:spLocks noGrp="1" noRot="1" noChangeAspect="1"/>
          </p:cNvSpPr>
          <p:nvPr>
            <p:ph type="sldImg"/>
          </p:nvPr>
        </p:nvSpPr>
        <p:spPr>
          <a:xfrm>
            <a:off x="1439863" y="1173163"/>
            <a:ext cx="4222750" cy="3168650"/>
          </a:xfrm>
        </p:spPr>
      </p:sp>
      <p:sp>
        <p:nvSpPr>
          <p:cNvPr id="3" name="Notes Placeholder 2">
            <a:extLst>
              <a:ext uri="{FF2B5EF4-FFF2-40B4-BE49-F238E27FC236}">
                <a16:creationId xmlns:a16="http://schemas.microsoft.com/office/drawing/2014/main" id="{BACA23EA-2AFA-0B69-086F-CF0919AE5813}"/>
              </a:ext>
            </a:extLst>
          </p:cNvPr>
          <p:cNvSpPr txBox="1">
            <a:spLocks noGrp="1"/>
          </p:cNvSpPr>
          <p:nvPr>
            <p:ph type="body" sz="quarter" idx="1"/>
          </p:nvPr>
        </p:nvSpPr>
        <p:spPr/>
        <p:txBody>
          <a:bodyPr/>
          <a:lstStyle/>
          <a:p>
            <a:pPr lvl="0"/>
            <a:r>
              <a:rPr lang="en-US" sz="1200" dirty="0"/>
              <a:t>• These scenarios are common and help us think through real-life applications of Title IX policies.</a:t>
            </a:r>
          </a:p>
          <a:p>
            <a:pPr lvl="0"/>
            <a:r>
              <a:rPr lang="en-US" sz="1200" dirty="0"/>
              <a:t>• Let’s discuss how to handle these effectively.</a:t>
            </a:r>
          </a:p>
          <a:p>
            <a:pPr lvl="0"/>
            <a:endParaRPr lang="en-US" dirty="0"/>
          </a:p>
        </p:txBody>
      </p:sp>
      <p:sp>
        <p:nvSpPr>
          <p:cNvPr id="4" name="Slide Number Placeholder 3">
            <a:extLst>
              <a:ext uri="{FF2B5EF4-FFF2-40B4-BE49-F238E27FC236}">
                <a16:creationId xmlns:a16="http://schemas.microsoft.com/office/drawing/2014/main" id="{602D28EE-DC56-02AD-3EAE-8DA4016B8802}"/>
              </a:ext>
            </a:extLst>
          </p:cNvPr>
          <p:cNvSpPr txBox="1"/>
          <p:nvPr/>
        </p:nvSpPr>
        <p:spPr>
          <a:xfrm>
            <a:off x="4023087" y="8917419"/>
            <a:ext cx="3077739" cy="471057"/>
          </a:xfrm>
          <a:prstGeom prst="rect">
            <a:avLst/>
          </a:prstGeom>
          <a:noFill/>
          <a:ln cap="flat">
            <a:noFill/>
          </a:ln>
        </p:spPr>
        <p:txBody>
          <a:bodyPr vert="horz" wrap="square" lIns="94229" tIns="47114" rIns="94229" bIns="47114" anchor="b" anchorCtr="0" compatLnSpc="1">
            <a:noAutofit/>
          </a:bodyPr>
          <a:lstStyle/>
          <a:p>
            <a:pPr algn="r" defTabSz="471145">
              <a:defRPr sz="1800" b="0" i="0" u="none" strike="noStrike" kern="0" cap="none" spc="0" baseline="0">
                <a:solidFill>
                  <a:srgbClr val="000000"/>
                </a:solidFill>
                <a:uFillTx/>
              </a:defRPr>
            </a:pPr>
            <a:fld id="{B5578939-ACAB-4E29-AE7F-16BB62410346}" type="slidenum">
              <a:pPr algn="r" defTabSz="471145">
                <a:defRPr sz="1800" b="0" i="0" u="none" strike="noStrike" kern="0" cap="none" spc="0" baseline="0">
                  <a:solidFill>
                    <a:srgbClr val="000000"/>
                  </a:solidFill>
                  <a:uFillTx/>
                </a:defRPr>
              </a:pPr>
              <a:t>22</a:t>
            </a:fld>
            <a:endParaRPr lang="en-US" sz="1200">
              <a:solidFill>
                <a:srgbClr val="000000"/>
              </a:solidFill>
              <a:latin typeface="Apto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F93511-E952-9DDE-6C46-2596DB66E6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B22BC2-1020-5B10-BA3B-87C748AB0EAB}"/>
              </a:ext>
            </a:extLst>
          </p:cNvPr>
          <p:cNvSpPr txBox="1">
            <a:spLocks noGrp="1"/>
          </p:cNvSpPr>
          <p:nvPr>
            <p:ph type="body" sz="quarter" idx="1"/>
          </p:nvPr>
        </p:nvSpPr>
        <p:spPr/>
        <p:txBody>
          <a:bodyPr/>
          <a:lstStyle/>
          <a:p>
            <a:pPr lvl="0"/>
            <a:r>
              <a:rPr lang="en-US" sz="1200" dirty="0"/>
              <a:t>• In closing, please remember that you are a crucial part of making our campus safe and equitable. You are not alone in this journey, so please use your Title IX office as a resource.</a:t>
            </a:r>
          </a:p>
          <a:p>
            <a:pPr lvl="0"/>
            <a:r>
              <a:rPr lang="en-US" sz="1200" dirty="0"/>
              <a:t>• I want to thank you for your commitment to this responsibility!</a:t>
            </a:r>
          </a:p>
          <a:p>
            <a:pPr lvl="0"/>
            <a:endParaRPr lang="en-US" dirty="0"/>
          </a:p>
        </p:txBody>
      </p:sp>
      <p:sp>
        <p:nvSpPr>
          <p:cNvPr id="4" name="Slide Number Placeholder 3">
            <a:extLst>
              <a:ext uri="{FF2B5EF4-FFF2-40B4-BE49-F238E27FC236}">
                <a16:creationId xmlns:a16="http://schemas.microsoft.com/office/drawing/2014/main" id="{B8D863D3-D942-3464-34DF-8594568C7A12}"/>
              </a:ext>
            </a:extLst>
          </p:cNvPr>
          <p:cNvSpPr txBox="1"/>
          <p:nvPr/>
        </p:nvSpPr>
        <p:spPr>
          <a:xfrm>
            <a:off x="4023087" y="8917419"/>
            <a:ext cx="3077739" cy="471057"/>
          </a:xfrm>
          <a:prstGeom prst="rect">
            <a:avLst/>
          </a:prstGeom>
          <a:noFill/>
          <a:ln cap="flat">
            <a:noFill/>
          </a:ln>
        </p:spPr>
        <p:txBody>
          <a:bodyPr vert="horz" wrap="square" lIns="94229" tIns="47114" rIns="94229" bIns="47114" anchor="b" anchorCtr="0" compatLnSpc="1">
            <a:noAutofit/>
          </a:bodyPr>
          <a:lstStyle/>
          <a:p>
            <a:pPr algn="r" defTabSz="471145">
              <a:defRPr sz="1800" b="0" i="0" u="none" strike="noStrike" kern="0" cap="none" spc="0" baseline="0">
                <a:solidFill>
                  <a:srgbClr val="000000"/>
                </a:solidFill>
                <a:uFillTx/>
              </a:defRPr>
            </a:pPr>
            <a:fld id="{59670875-5A43-43DC-8630-0582EB59347C}" type="slidenum">
              <a:pPr algn="r" defTabSz="471145">
                <a:defRPr sz="1800" b="0" i="0" u="none" strike="noStrike" kern="0" cap="none" spc="0" baseline="0">
                  <a:solidFill>
                    <a:srgbClr val="000000"/>
                  </a:solidFill>
                  <a:uFillTx/>
                </a:defRPr>
              </a:pPr>
              <a:t>23</a:t>
            </a:fld>
            <a:endParaRPr lang="en-US" sz="1200">
              <a:solidFill>
                <a:srgbClr val="000000"/>
              </a:solidFill>
              <a:latin typeface="Apto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18BDF5-13FB-0422-A9D6-E93D274B35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C6FCED-A35D-E284-9E47-7F4D1E749367}"/>
              </a:ext>
            </a:extLst>
          </p:cNvPr>
          <p:cNvSpPr txBox="1">
            <a:spLocks noGrp="1"/>
          </p:cNvSpPr>
          <p:nvPr>
            <p:ph type="body" sz="quarter" idx="1"/>
          </p:nvPr>
        </p:nvSpPr>
        <p:spPr/>
        <p:txBody>
          <a:bodyPr/>
          <a:lstStyle/>
          <a:p>
            <a:pPr lvl="0"/>
            <a:r>
              <a:rPr lang="en-US" dirty="0"/>
              <a:t>So why is Title IX important? At its core, Title IX ensures every student can thrive in their educational environment and programs without fear of bias or harm as it pertains to their sex or gender identity.</a:t>
            </a:r>
          </a:p>
          <a:p>
            <a:pPr lvl="0"/>
            <a:endParaRPr lang="en-US" dirty="0"/>
          </a:p>
          <a:p>
            <a:pPr lvl="0"/>
            <a:r>
              <a:rPr lang="en-US" dirty="0"/>
              <a:t>As I mentioned on the last slide, the same expectations are in place, not just for students, but for all members of the college community. When faculty and staff work together to uphold the tenets of Title IX, it makes for a safe and inclusive campus environment.</a:t>
            </a:r>
          </a:p>
        </p:txBody>
      </p:sp>
      <p:sp>
        <p:nvSpPr>
          <p:cNvPr id="4" name="Slide Number Placeholder 3">
            <a:extLst>
              <a:ext uri="{FF2B5EF4-FFF2-40B4-BE49-F238E27FC236}">
                <a16:creationId xmlns:a16="http://schemas.microsoft.com/office/drawing/2014/main" id="{D073BDBD-45FB-EF78-C052-8C7CA5F6EA8C}"/>
              </a:ext>
            </a:extLst>
          </p:cNvPr>
          <p:cNvSpPr txBox="1"/>
          <p:nvPr/>
        </p:nvSpPr>
        <p:spPr>
          <a:xfrm>
            <a:off x="4023087" y="8917419"/>
            <a:ext cx="3077739" cy="471057"/>
          </a:xfrm>
          <a:prstGeom prst="rect">
            <a:avLst/>
          </a:prstGeom>
          <a:noFill/>
          <a:ln cap="flat">
            <a:noFill/>
          </a:ln>
        </p:spPr>
        <p:txBody>
          <a:bodyPr vert="horz" wrap="square" lIns="94229" tIns="47114" rIns="94229" bIns="47114" anchor="b" anchorCtr="0" compatLnSpc="1">
            <a:noAutofit/>
          </a:bodyPr>
          <a:lstStyle/>
          <a:p>
            <a:pPr algn="r" defTabSz="471145">
              <a:defRPr sz="1800" b="0" i="0" u="none" strike="noStrike" kern="0" cap="none" spc="0" baseline="0">
                <a:solidFill>
                  <a:srgbClr val="000000"/>
                </a:solidFill>
                <a:uFillTx/>
              </a:defRPr>
            </a:pPr>
            <a:fld id="{BEEA1E9A-4C9F-4CF2-A0FA-741C5DDC2D02}" type="slidenum">
              <a:pPr algn="r" defTabSz="471145">
                <a:defRPr sz="1800" b="0" i="0" u="none" strike="noStrike" kern="0" cap="none" spc="0" baseline="0">
                  <a:solidFill>
                    <a:srgbClr val="000000"/>
                  </a:solidFill>
                  <a:uFillTx/>
                </a:defRPr>
              </a:pPr>
              <a:t>3</a:t>
            </a:fld>
            <a:endParaRPr lang="en-US" sz="1200">
              <a:solidFill>
                <a:srgbClr val="000000"/>
              </a:solidFill>
              <a:latin typeface="Apto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EB71DC-0C93-E0C3-F3C5-6154A923020C}"/>
              </a:ext>
            </a:extLst>
          </p:cNvPr>
          <p:cNvSpPr>
            <a:spLocks noGrp="1" noRot="1" noChangeAspect="1"/>
          </p:cNvSpPr>
          <p:nvPr>
            <p:ph type="sldImg"/>
          </p:nvPr>
        </p:nvSpPr>
        <p:spPr>
          <a:xfrm>
            <a:off x="1439863" y="1173163"/>
            <a:ext cx="4222750" cy="3168650"/>
          </a:xfrm>
        </p:spPr>
      </p:sp>
      <p:sp>
        <p:nvSpPr>
          <p:cNvPr id="3" name="Notes Placeholder 2">
            <a:extLst>
              <a:ext uri="{FF2B5EF4-FFF2-40B4-BE49-F238E27FC236}">
                <a16:creationId xmlns:a16="http://schemas.microsoft.com/office/drawing/2014/main" id="{4969E365-9647-475F-956A-D3556EEA8F54}"/>
              </a:ext>
            </a:extLst>
          </p:cNvPr>
          <p:cNvSpPr txBox="1">
            <a:spLocks noGrp="1"/>
          </p:cNvSpPr>
          <p:nvPr>
            <p:ph type="body" sz="quarter" idx="1"/>
          </p:nvPr>
        </p:nvSpPr>
        <p:spPr/>
        <p:txBody>
          <a:bodyPr/>
          <a:lstStyle/>
          <a:p>
            <a:pPr lvl="0"/>
            <a:r>
              <a:rPr lang="en-US" sz="1200" dirty="0"/>
              <a:t>The idea of promoting an inclusive campus culture includes all of us! The Title IX office responsibilities are:</a:t>
            </a:r>
          </a:p>
          <a:p>
            <a:pPr lvl="0"/>
            <a:r>
              <a:rPr lang="en-US" sz="1200" dirty="0"/>
              <a:t> to PROMOTE an inclusive campus environment by enacting policies; making sure that regular training is completed with faculty, staff and students; </a:t>
            </a:r>
          </a:p>
          <a:p>
            <a:pPr lvl="0"/>
            <a:r>
              <a:rPr lang="en-US" sz="1200" dirty="0"/>
              <a:t>Carry out investigations for Title Ix and other discrimination violations</a:t>
            </a:r>
          </a:p>
        </p:txBody>
      </p:sp>
      <p:sp>
        <p:nvSpPr>
          <p:cNvPr id="4" name="Slide Number Placeholder 3">
            <a:extLst>
              <a:ext uri="{FF2B5EF4-FFF2-40B4-BE49-F238E27FC236}">
                <a16:creationId xmlns:a16="http://schemas.microsoft.com/office/drawing/2014/main" id="{932BFF3D-5731-A88D-1018-67431917A81C}"/>
              </a:ext>
            </a:extLst>
          </p:cNvPr>
          <p:cNvSpPr txBox="1"/>
          <p:nvPr/>
        </p:nvSpPr>
        <p:spPr>
          <a:xfrm>
            <a:off x="4023087" y="8917419"/>
            <a:ext cx="3077739" cy="471057"/>
          </a:xfrm>
          <a:prstGeom prst="rect">
            <a:avLst/>
          </a:prstGeom>
          <a:noFill/>
          <a:ln cap="flat">
            <a:noFill/>
          </a:ln>
        </p:spPr>
        <p:txBody>
          <a:bodyPr vert="horz" wrap="square" lIns="94229" tIns="47114" rIns="94229" bIns="47114" anchor="b" anchorCtr="0" compatLnSpc="1">
            <a:noAutofit/>
          </a:bodyPr>
          <a:lstStyle/>
          <a:p>
            <a:pPr algn="r" defTabSz="471145">
              <a:defRPr sz="1800" b="0" i="0" u="none" strike="noStrike" kern="0" cap="none" spc="0" baseline="0">
                <a:solidFill>
                  <a:srgbClr val="000000"/>
                </a:solidFill>
                <a:uFillTx/>
              </a:defRPr>
            </a:pPr>
            <a:fld id="{4CFAF012-26D2-47EE-9E54-6EB8E788E4A5}" type="slidenum">
              <a:pPr algn="r" defTabSz="471145">
                <a:defRPr sz="1800" b="0" i="0" u="none" strike="noStrike" kern="0" cap="none" spc="0" baseline="0">
                  <a:solidFill>
                    <a:srgbClr val="000000"/>
                  </a:solidFill>
                  <a:uFillTx/>
                </a:defRPr>
              </a:pPr>
              <a:t>4</a:t>
            </a:fld>
            <a:endParaRPr lang="en-US" sz="1200">
              <a:solidFill>
                <a:srgbClr val="000000"/>
              </a:solidFill>
              <a:latin typeface="Apto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884A13-3AFB-B613-C1F9-CA86EE3FA5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5CA717-A924-A585-DD5E-BA0CA42EFEC7}"/>
              </a:ext>
            </a:extLst>
          </p:cNvPr>
          <p:cNvSpPr txBox="1">
            <a:spLocks noGrp="1"/>
          </p:cNvSpPr>
          <p:nvPr>
            <p:ph type="body" sz="quarter" idx="1"/>
          </p:nvPr>
        </p:nvSpPr>
        <p:spPr/>
        <p:txBody>
          <a:bodyPr/>
          <a:lstStyle/>
          <a:p>
            <a:pPr lvl="0"/>
            <a:r>
              <a:rPr lang="en-US" sz="1200" dirty="0"/>
              <a:t>So the definition of what actions constitute sexual harassment under Title IX fits under 3 broad categories to also include retaliation. The first criteria is unwelcome conduct which includes unwanted behaviors and requests of a sexual nature, the second criteria is creating a hostile environment, meaning when behaviors are so severe and objectively offensive that it interferes with a person’s ability to participate in their educational program. The third criteria, which I think most folk have heard of is Quid Pro Quo, meaning when a person with power over another request sexual favors in exchange for something-like a promotion or a better grade. One of the protections in the law  from protects folk from retaliation when they have complained of sexual harassment-we will look at retaliation separately later in this presentation.</a:t>
            </a:r>
          </a:p>
          <a:p>
            <a:pPr lvl="0"/>
            <a:endParaRPr lang="en-US" sz="1200" dirty="0"/>
          </a:p>
          <a:p>
            <a:pPr lvl="0"/>
            <a:r>
              <a:rPr lang="en-US" sz="1200" dirty="0"/>
              <a:t>Please also note that Sexual harassment includes discrimination on the basis of:</a:t>
            </a:r>
          </a:p>
          <a:p>
            <a:pPr lvl="0"/>
            <a:r>
              <a:rPr lang="en-US" sz="1200" dirty="0"/>
              <a:t> Sex Stereotypes</a:t>
            </a:r>
          </a:p>
          <a:p>
            <a:pPr lvl="0"/>
            <a:r>
              <a:rPr lang="en-US" sz="1200" dirty="0"/>
              <a:t> Sex Characteristics </a:t>
            </a:r>
          </a:p>
          <a:p>
            <a:pPr lvl="0"/>
            <a:r>
              <a:rPr lang="en-US" sz="1200" dirty="0"/>
              <a:t> Pregnancy or Related Conditions</a:t>
            </a:r>
          </a:p>
          <a:p>
            <a:pPr lvl="0"/>
            <a:r>
              <a:rPr lang="en-US" sz="1200" dirty="0"/>
              <a:t> Sexual Orientation and</a:t>
            </a:r>
          </a:p>
          <a:p>
            <a:pPr lvl="0"/>
            <a:r>
              <a:rPr lang="en-US" sz="1200" dirty="0"/>
              <a:t> Gender Identity</a:t>
            </a:r>
          </a:p>
          <a:p>
            <a:pPr lvl="0"/>
            <a:endParaRPr lang="en-US" sz="1200" dirty="0"/>
          </a:p>
          <a:p>
            <a:pPr lvl="0"/>
            <a:r>
              <a:rPr lang="en-US" sz="1200" dirty="0"/>
              <a:t>Refer to the slide to read the definitions and discuss how the Title IX office determines if a case falls under Title IX based on the aforementioned factors</a:t>
            </a:r>
          </a:p>
          <a:p>
            <a:pPr lvl="0"/>
            <a:endParaRPr lang="en-US" dirty="0"/>
          </a:p>
        </p:txBody>
      </p:sp>
      <p:sp>
        <p:nvSpPr>
          <p:cNvPr id="4" name="Slide Number Placeholder 3">
            <a:extLst>
              <a:ext uri="{FF2B5EF4-FFF2-40B4-BE49-F238E27FC236}">
                <a16:creationId xmlns:a16="http://schemas.microsoft.com/office/drawing/2014/main" id="{64CC0E5A-6FF6-2173-18C9-9FD8E7CE580B}"/>
              </a:ext>
            </a:extLst>
          </p:cNvPr>
          <p:cNvSpPr txBox="1"/>
          <p:nvPr/>
        </p:nvSpPr>
        <p:spPr>
          <a:xfrm>
            <a:off x="4023087" y="8917419"/>
            <a:ext cx="3077739" cy="471057"/>
          </a:xfrm>
          <a:prstGeom prst="rect">
            <a:avLst/>
          </a:prstGeom>
          <a:noFill/>
          <a:ln cap="flat">
            <a:noFill/>
          </a:ln>
        </p:spPr>
        <p:txBody>
          <a:bodyPr vert="horz" wrap="square" lIns="94229" tIns="47114" rIns="94229" bIns="47114" anchor="b" anchorCtr="0" compatLnSpc="1">
            <a:noAutofit/>
          </a:bodyPr>
          <a:lstStyle/>
          <a:p>
            <a:pPr defTabSz="942289">
              <a:defRPr sz="1800" b="0" i="0" u="none" strike="noStrike" kern="0" cap="none" spc="0" baseline="0">
                <a:solidFill>
                  <a:srgbClr val="000000"/>
                </a:solidFill>
                <a:uFillTx/>
              </a:defRPr>
            </a:pPr>
            <a:fld id="{5B4201A8-E1AF-4486-ABD6-A0FB99A69906}" type="slidenum">
              <a:pPr defTabSz="942289">
                <a:defRPr sz="1800" b="0" i="0" u="none" strike="noStrike" kern="0" cap="none" spc="0" baseline="0">
                  <a:solidFill>
                    <a:srgbClr val="000000"/>
                  </a:solidFill>
                  <a:uFillTx/>
                </a:defRPr>
              </a:pPr>
              <a:t>5</a:t>
            </a:fld>
            <a:endParaRPr lang="en-US" sz="1900">
              <a:solidFill>
                <a:srgbClr val="000000"/>
              </a:solidFill>
              <a:latin typeface="Apto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66DA73-8414-BAD7-F157-054DE8A1A13B}"/>
              </a:ext>
            </a:extLst>
          </p:cNvPr>
          <p:cNvSpPr>
            <a:spLocks noGrp="1" noRot="1" noChangeAspect="1"/>
          </p:cNvSpPr>
          <p:nvPr>
            <p:ph type="sldImg"/>
          </p:nvPr>
        </p:nvSpPr>
        <p:spPr>
          <a:xfrm>
            <a:off x="1439863" y="1173163"/>
            <a:ext cx="4222750" cy="3168650"/>
          </a:xfrm>
        </p:spPr>
      </p:sp>
      <p:sp>
        <p:nvSpPr>
          <p:cNvPr id="3" name="Notes Placeholder 2">
            <a:extLst>
              <a:ext uri="{FF2B5EF4-FFF2-40B4-BE49-F238E27FC236}">
                <a16:creationId xmlns:a16="http://schemas.microsoft.com/office/drawing/2014/main" id="{0AC93FD7-9423-62DE-144B-3344535A08E9}"/>
              </a:ext>
            </a:extLst>
          </p:cNvPr>
          <p:cNvSpPr txBox="1">
            <a:spLocks noGrp="1"/>
          </p:cNvSpPr>
          <p:nvPr>
            <p:ph type="body" sz="quarter" idx="1"/>
          </p:nvPr>
        </p:nvSpPr>
        <p:spPr/>
        <p:txBody>
          <a:bodyPr/>
          <a:lstStyle/>
          <a:p>
            <a:pPr lvl="0"/>
            <a:r>
              <a:rPr lang="en-US" sz="1200" dirty="0">
                <a:latin typeface="Aptos" pitchFamily="34"/>
              </a:rPr>
              <a:t>As discussed on the previous slide, title IX prohibits retaliation against a person involved in reporting or serving in an investigation. Retaliation creates a disturbing effect on reporting and oftentimes prevent victims from coming forward. Some examples would be harassing the complainant, isolating the complainant or respondent, etc. I forgot to mention earlier that the protections are in place for all parties in  an investigation, not just the person with the complaint.</a:t>
            </a:r>
          </a:p>
          <a:p>
            <a:pPr lvl="0"/>
            <a:r>
              <a:rPr lang="en-US" sz="1200" dirty="0">
                <a:latin typeface="Aptos" pitchFamily="34"/>
              </a:rPr>
              <a:t>• Your role as faculty is to create a safe environment for all parties involved.</a:t>
            </a:r>
          </a:p>
          <a:p>
            <a:pPr lvl="0"/>
            <a:endParaRPr lang="en-US" dirty="0"/>
          </a:p>
        </p:txBody>
      </p:sp>
      <p:sp>
        <p:nvSpPr>
          <p:cNvPr id="4" name="Slide Number Placeholder 3">
            <a:extLst>
              <a:ext uri="{FF2B5EF4-FFF2-40B4-BE49-F238E27FC236}">
                <a16:creationId xmlns:a16="http://schemas.microsoft.com/office/drawing/2014/main" id="{1C3FFC94-CAA1-1DC3-CD45-F40F881A27B0}"/>
              </a:ext>
            </a:extLst>
          </p:cNvPr>
          <p:cNvSpPr txBox="1"/>
          <p:nvPr/>
        </p:nvSpPr>
        <p:spPr>
          <a:xfrm>
            <a:off x="4023087" y="8917419"/>
            <a:ext cx="3077739" cy="471057"/>
          </a:xfrm>
          <a:prstGeom prst="rect">
            <a:avLst/>
          </a:prstGeom>
          <a:noFill/>
          <a:ln cap="flat">
            <a:noFill/>
          </a:ln>
        </p:spPr>
        <p:txBody>
          <a:bodyPr vert="horz" wrap="square" lIns="94229" tIns="47114" rIns="94229" bIns="47114" anchor="b" anchorCtr="0" compatLnSpc="1">
            <a:noAutofit/>
          </a:bodyPr>
          <a:lstStyle/>
          <a:p>
            <a:pPr algn="r" defTabSz="471145">
              <a:defRPr sz="1800" b="0" i="0" u="none" strike="noStrike" kern="0" cap="none" spc="0" baseline="0">
                <a:solidFill>
                  <a:srgbClr val="000000"/>
                </a:solidFill>
                <a:uFillTx/>
              </a:defRPr>
            </a:pPr>
            <a:fld id="{D741467A-7769-4BA1-8D25-685DA3BAF10B}" type="slidenum">
              <a:pPr algn="r" defTabSz="471145">
                <a:defRPr sz="1800" b="0" i="0" u="none" strike="noStrike" kern="0" cap="none" spc="0" baseline="0">
                  <a:solidFill>
                    <a:srgbClr val="000000"/>
                  </a:solidFill>
                  <a:uFillTx/>
                </a:defRPr>
              </a:pPr>
              <a:t>6</a:t>
            </a:fld>
            <a:endParaRPr lang="en-US" sz="1200">
              <a:solidFill>
                <a:srgbClr val="000000"/>
              </a:solidFill>
              <a:latin typeface="Apto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63F0A9-ED33-A2CB-06AE-A14C8AD799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B4C201-41B1-9572-C85B-F6BE483E1D55}"/>
              </a:ext>
            </a:extLst>
          </p:cNvPr>
          <p:cNvSpPr txBox="1">
            <a:spLocks noGrp="1"/>
          </p:cNvSpPr>
          <p:nvPr>
            <p:ph type="body" sz="quarter" idx="1"/>
          </p:nvPr>
        </p:nvSpPr>
        <p:spPr/>
        <p:txBody>
          <a:bodyPr/>
          <a:lstStyle/>
          <a:p>
            <a:pPr lvl="0"/>
            <a:r>
              <a:rPr lang="en-US" sz="1200" dirty="0"/>
              <a:t>Sexual harassment also includes violence or sexual violence. Some examples are:</a:t>
            </a:r>
          </a:p>
          <a:p>
            <a:pPr lvl="0"/>
            <a:r>
              <a:rPr lang="en-US" sz="1200" dirty="0"/>
              <a:t> Sexual Assault</a:t>
            </a:r>
          </a:p>
          <a:p>
            <a:pPr lvl="0"/>
            <a:r>
              <a:rPr lang="en-US" sz="1200" dirty="0"/>
              <a:t>Non-consensual sexual contact or intercourse</a:t>
            </a:r>
          </a:p>
          <a:p>
            <a:pPr lvl="0"/>
            <a:r>
              <a:rPr lang="en-US" sz="1200" dirty="0"/>
              <a:t> Dating and domestic Violence</a:t>
            </a:r>
          </a:p>
          <a:p>
            <a:pPr lvl="0"/>
            <a:r>
              <a:rPr lang="en-US" sz="1200" dirty="0"/>
              <a:t> Intimidation, which is an implied threat, which can intersect with retaliation</a:t>
            </a:r>
          </a:p>
          <a:p>
            <a:pPr lvl="0"/>
            <a:r>
              <a:rPr lang="en-US" sz="1200" dirty="0"/>
              <a:t> Stalking and exploitation</a:t>
            </a:r>
          </a:p>
          <a:p>
            <a:pPr lvl="0"/>
            <a:r>
              <a:rPr lang="en-US" sz="1200" dirty="0"/>
              <a:t>Exploitation refers to situations where one person takes sexual advantage of another without their consent-</a:t>
            </a:r>
            <a:r>
              <a:rPr lang="en-US" sz="1200" dirty="0" err="1"/>
              <a:t>ie</a:t>
            </a:r>
            <a:r>
              <a:rPr lang="en-US" sz="1200" dirty="0"/>
              <a:t> person is incapacitated, prostitution, videotaping acts, etc. for their own benefit or advantage.</a:t>
            </a:r>
          </a:p>
          <a:p>
            <a:pPr lvl="0"/>
            <a:endParaRPr lang="en-US" dirty="0"/>
          </a:p>
        </p:txBody>
      </p:sp>
      <p:sp>
        <p:nvSpPr>
          <p:cNvPr id="4" name="Slide Number Placeholder 3">
            <a:extLst>
              <a:ext uri="{FF2B5EF4-FFF2-40B4-BE49-F238E27FC236}">
                <a16:creationId xmlns:a16="http://schemas.microsoft.com/office/drawing/2014/main" id="{ED39377F-246E-B2AB-0095-C29C102069DF}"/>
              </a:ext>
            </a:extLst>
          </p:cNvPr>
          <p:cNvSpPr txBox="1"/>
          <p:nvPr/>
        </p:nvSpPr>
        <p:spPr>
          <a:xfrm>
            <a:off x="4023087" y="8917419"/>
            <a:ext cx="3077739" cy="471057"/>
          </a:xfrm>
          <a:prstGeom prst="rect">
            <a:avLst/>
          </a:prstGeom>
          <a:noFill/>
          <a:ln cap="flat">
            <a:noFill/>
          </a:ln>
        </p:spPr>
        <p:txBody>
          <a:bodyPr vert="horz" wrap="square" lIns="94229" tIns="47114" rIns="94229" bIns="47114" anchor="b" anchorCtr="0" compatLnSpc="1">
            <a:noAutofit/>
          </a:bodyPr>
          <a:lstStyle/>
          <a:p>
            <a:pPr algn="r" defTabSz="471145">
              <a:defRPr sz="1800" b="0" i="0" u="none" strike="noStrike" kern="0" cap="none" spc="0" baseline="0">
                <a:solidFill>
                  <a:srgbClr val="000000"/>
                </a:solidFill>
                <a:uFillTx/>
              </a:defRPr>
            </a:pPr>
            <a:fld id="{E5219277-94D9-4D0D-B28D-BB61F10BF111}" type="slidenum">
              <a:pPr algn="r" defTabSz="471145">
                <a:defRPr sz="1800" b="0" i="0" u="none" strike="noStrike" kern="0" cap="none" spc="0" baseline="0">
                  <a:solidFill>
                    <a:srgbClr val="000000"/>
                  </a:solidFill>
                  <a:uFillTx/>
                </a:defRPr>
              </a:pPr>
              <a:t>7</a:t>
            </a:fld>
            <a:endParaRPr lang="en-US" sz="1200">
              <a:solidFill>
                <a:srgbClr val="000000"/>
              </a:solidFill>
              <a:latin typeface="Apto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3B9824-9D59-372F-2E4C-83BB2E1BD8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DDA124-38C4-D670-AE36-59C55372CAA7}"/>
              </a:ext>
            </a:extLst>
          </p:cNvPr>
          <p:cNvSpPr txBox="1">
            <a:spLocks noGrp="1"/>
          </p:cNvSpPr>
          <p:nvPr>
            <p:ph type="body" sz="quarter" idx="1"/>
          </p:nvPr>
        </p:nvSpPr>
        <p:spPr/>
        <p:txBody>
          <a:bodyPr/>
          <a:lstStyle/>
          <a:p>
            <a:pPr lvl="0"/>
            <a:r>
              <a:rPr lang="en-US" sz="6600" dirty="0"/>
              <a:t>• </a:t>
            </a:r>
            <a:r>
              <a:rPr lang="en-US" sz="1200" dirty="0"/>
              <a:t>Now that remote and digital learning is a large part of the fabric in education, remember that online misconduct falls under Title IX, too.</a:t>
            </a:r>
          </a:p>
          <a:p>
            <a:pPr lvl="0"/>
            <a:r>
              <a:rPr lang="en-US" sz="1200" dirty="0"/>
              <a:t>• We want folk to Report virtual issues just as you would in-person incidents.</a:t>
            </a:r>
          </a:p>
          <a:p>
            <a:pPr lvl="0"/>
            <a:endParaRPr lang="en-US" dirty="0"/>
          </a:p>
        </p:txBody>
      </p:sp>
      <p:sp>
        <p:nvSpPr>
          <p:cNvPr id="4" name="Slide Number Placeholder 3">
            <a:extLst>
              <a:ext uri="{FF2B5EF4-FFF2-40B4-BE49-F238E27FC236}">
                <a16:creationId xmlns:a16="http://schemas.microsoft.com/office/drawing/2014/main" id="{178B9AAF-1978-8BF1-F17B-BC5DDDEC4DE1}"/>
              </a:ext>
            </a:extLst>
          </p:cNvPr>
          <p:cNvSpPr txBox="1"/>
          <p:nvPr/>
        </p:nvSpPr>
        <p:spPr>
          <a:xfrm>
            <a:off x="4023087" y="8917419"/>
            <a:ext cx="3077739" cy="471057"/>
          </a:xfrm>
          <a:prstGeom prst="rect">
            <a:avLst/>
          </a:prstGeom>
          <a:noFill/>
          <a:ln cap="flat">
            <a:noFill/>
          </a:ln>
        </p:spPr>
        <p:txBody>
          <a:bodyPr vert="horz" wrap="square" lIns="94229" tIns="47114" rIns="94229" bIns="47114" anchor="b" anchorCtr="0" compatLnSpc="1">
            <a:noAutofit/>
          </a:bodyPr>
          <a:lstStyle/>
          <a:p>
            <a:pPr algn="r" defTabSz="471145">
              <a:defRPr sz="1800" b="0" i="0" u="none" strike="noStrike" kern="0" cap="none" spc="0" baseline="0">
                <a:solidFill>
                  <a:srgbClr val="000000"/>
                </a:solidFill>
                <a:uFillTx/>
              </a:defRPr>
            </a:pPr>
            <a:fld id="{AC41A5FA-BE84-460A-A8D9-6EF8987DEE9E}" type="slidenum">
              <a:pPr algn="r" defTabSz="471145">
                <a:defRPr sz="1800" b="0" i="0" u="none" strike="noStrike" kern="0" cap="none" spc="0" baseline="0">
                  <a:solidFill>
                    <a:srgbClr val="000000"/>
                  </a:solidFill>
                  <a:uFillTx/>
                </a:defRPr>
              </a:pPr>
              <a:t>8</a:t>
            </a:fld>
            <a:endParaRPr lang="en-US" sz="1200">
              <a:solidFill>
                <a:srgbClr val="000000"/>
              </a:solidFill>
              <a:latin typeface="Apto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5E65BE-4099-447C-4604-7B75176597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73F2DD-DF22-B6C0-DF7D-9C9F5531F2AB}"/>
              </a:ext>
            </a:extLst>
          </p:cNvPr>
          <p:cNvSpPr txBox="1">
            <a:spLocks noGrp="1"/>
          </p:cNvSpPr>
          <p:nvPr>
            <p:ph type="body" sz="quarter" idx="1"/>
          </p:nvPr>
        </p:nvSpPr>
        <p:spPr/>
        <p:txBody>
          <a:bodyPr/>
          <a:lstStyle/>
          <a:p>
            <a:pPr lvl="0"/>
            <a:r>
              <a:rPr lang="en-US" sz="1200" b="1" dirty="0">
                <a:solidFill>
                  <a:srgbClr val="FFFFFF"/>
                </a:solidFill>
                <a:latin typeface="Gelasio Bold" pitchFamily="34"/>
              </a:rPr>
              <a:t>AT the core of the Title IX legislation is for institutions to prevent, remedy and stop discrimination from occurring via creating an inclusive environment</a:t>
            </a:r>
          </a:p>
          <a:p>
            <a:pPr lvl="0"/>
            <a:r>
              <a:rPr lang="en-US" sz="1200" b="1" dirty="0">
                <a:solidFill>
                  <a:srgbClr val="FFFFFF"/>
                </a:solidFill>
                <a:latin typeface="Gelasio Bold" pitchFamily="34"/>
              </a:rPr>
              <a:t>For faculty, prevention is about setting the tone in your classroom and fostering respect. So for example, if there are inappropriate comments or things that are happening in the classroom, to address those things immediately. Create those safe spaces so that incidents don’t have to escalate to a title ix case.</a:t>
            </a:r>
          </a:p>
          <a:p>
            <a:pPr lvl="0"/>
            <a:r>
              <a:rPr lang="en-US" sz="1200" b="1" dirty="0">
                <a:solidFill>
                  <a:srgbClr val="FFFFFF"/>
                </a:solidFill>
                <a:latin typeface="Gelasio Bold" pitchFamily="34"/>
              </a:rPr>
              <a:t>• A proactive approach reduces incidents and encourages trust.</a:t>
            </a:r>
          </a:p>
        </p:txBody>
      </p:sp>
      <p:sp>
        <p:nvSpPr>
          <p:cNvPr id="4" name="Slide Number Placeholder 3">
            <a:extLst>
              <a:ext uri="{FF2B5EF4-FFF2-40B4-BE49-F238E27FC236}">
                <a16:creationId xmlns:a16="http://schemas.microsoft.com/office/drawing/2014/main" id="{A3720DD4-F326-C7D7-C332-C535B7DC348F}"/>
              </a:ext>
            </a:extLst>
          </p:cNvPr>
          <p:cNvSpPr txBox="1"/>
          <p:nvPr/>
        </p:nvSpPr>
        <p:spPr>
          <a:xfrm>
            <a:off x="4023087" y="8917419"/>
            <a:ext cx="3077739" cy="471057"/>
          </a:xfrm>
          <a:prstGeom prst="rect">
            <a:avLst/>
          </a:prstGeom>
          <a:noFill/>
          <a:ln cap="flat">
            <a:noFill/>
          </a:ln>
        </p:spPr>
        <p:txBody>
          <a:bodyPr vert="horz" wrap="square" lIns="94229" tIns="47114" rIns="94229" bIns="47114" anchor="b" anchorCtr="0" compatLnSpc="1">
            <a:noAutofit/>
          </a:bodyPr>
          <a:lstStyle/>
          <a:p>
            <a:pPr algn="r" defTabSz="471145">
              <a:defRPr sz="1800" b="0" i="0" u="none" strike="noStrike" kern="0" cap="none" spc="0" baseline="0">
                <a:solidFill>
                  <a:srgbClr val="000000"/>
                </a:solidFill>
                <a:uFillTx/>
              </a:defRPr>
            </a:pPr>
            <a:fld id="{6A03050F-926E-4328-8897-085224F19A0E}" type="slidenum">
              <a:pPr algn="r" defTabSz="471145">
                <a:defRPr sz="1800" b="0" i="0" u="none" strike="noStrike" kern="0" cap="none" spc="0" baseline="0">
                  <a:solidFill>
                    <a:srgbClr val="000000"/>
                  </a:solidFill>
                  <a:uFillTx/>
                </a:defRPr>
              </a:pPr>
              <a:t>9</a:t>
            </a:fld>
            <a:endParaRPr lang="en-US" sz="1200">
              <a:solidFill>
                <a:srgbClr val="000000"/>
              </a:solidFill>
              <a:latin typeface="Apto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7.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7.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6" Type="http://schemas.openxmlformats.org/officeDocument/2006/relationships/image" Target="../media/image48.png"/><Relationship Id="rId21" Type="http://schemas.openxmlformats.org/officeDocument/2006/relationships/image" Target="../media/image43.emf"/><Relationship Id="rId42" Type="http://schemas.openxmlformats.org/officeDocument/2006/relationships/image" Target="../media/image64.png"/><Relationship Id="rId47" Type="http://schemas.openxmlformats.org/officeDocument/2006/relationships/image" Target="../media/image69.svg"/><Relationship Id="rId63" Type="http://schemas.openxmlformats.org/officeDocument/2006/relationships/image" Target="../media/image85.svg"/><Relationship Id="rId68" Type="http://schemas.openxmlformats.org/officeDocument/2006/relationships/image" Target="../media/image90.png"/><Relationship Id="rId84" Type="http://schemas.openxmlformats.org/officeDocument/2006/relationships/image" Target="../media/image106.png"/><Relationship Id="rId89" Type="http://schemas.openxmlformats.org/officeDocument/2006/relationships/image" Target="../media/image111.svg"/><Relationship Id="rId16" Type="http://schemas.openxmlformats.org/officeDocument/2006/relationships/image" Target="../media/image38.emf"/><Relationship Id="rId11" Type="http://schemas.openxmlformats.org/officeDocument/2006/relationships/image" Target="../media/image33.emf"/><Relationship Id="rId32" Type="http://schemas.openxmlformats.org/officeDocument/2006/relationships/image" Target="../media/image54.png"/><Relationship Id="rId37" Type="http://schemas.openxmlformats.org/officeDocument/2006/relationships/image" Target="../media/image59.svg"/><Relationship Id="rId53" Type="http://schemas.openxmlformats.org/officeDocument/2006/relationships/image" Target="../media/image75.svg"/><Relationship Id="rId58" Type="http://schemas.openxmlformats.org/officeDocument/2006/relationships/image" Target="../media/image80.png"/><Relationship Id="rId74" Type="http://schemas.openxmlformats.org/officeDocument/2006/relationships/image" Target="../media/image96.png"/><Relationship Id="rId79" Type="http://schemas.openxmlformats.org/officeDocument/2006/relationships/image" Target="../media/image101.svg"/><Relationship Id="rId102" Type="http://schemas.openxmlformats.org/officeDocument/2006/relationships/image" Target="../media/image124.png"/><Relationship Id="rId5" Type="http://schemas.openxmlformats.org/officeDocument/2006/relationships/image" Target="../media/image27.emf"/><Relationship Id="rId90" Type="http://schemas.openxmlformats.org/officeDocument/2006/relationships/image" Target="../media/image112.png"/><Relationship Id="rId95" Type="http://schemas.openxmlformats.org/officeDocument/2006/relationships/image" Target="../media/image117.svg"/><Relationship Id="rId22" Type="http://schemas.openxmlformats.org/officeDocument/2006/relationships/image" Target="../media/image44.png"/><Relationship Id="rId27" Type="http://schemas.openxmlformats.org/officeDocument/2006/relationships/image" Target="../media/image49.svg"/><Relationship Id="rId43" Type="http://schemas.openxmlformats.org/officeDocument/2006/relationships/image" Target="../media/image65.svg"/><Relationship Id="rId48" Type="http://schemas.openxmlformats.org/officeDocument/2006/relationships/image" Target="../media/image70.png"/><Relationship Id="rId64" Type="http://schemas.openxmlformats.org/officeDocument/2006/relationships/image" Target="../media/image86.png"/><Relationship Id="rId69" Type="http://schemas.openxmlformats.org/officeDocument/2006/relationships/image" Target="../media/image91.svg"/><Relationship Id="rId80" Type="http://schemas.openxmlformats.org/officeDocument/2006/relationships/image" Target="../media/image102.png"/><Relationship Id="rId85" Type="http://schemas.openxmlformats.org/officeDocument/2006/relationships/image" Target="../media/image107.svg"/><Relationship Id="rId12" Type="http://schemas.openxmlformats.org/officeDocument/2006/relationships/image" Target="../media/image34.emf"/><Relationship Id="rId17" Type="http://schemas.openxmlformats.org/officeDocument/2006/relationships/image" Target="../media/image39.emf"/><Relationship Id="rId33" Type="http://schemas.openxmlformats.org/officeDocument/2006/relationships/image" Target="../media/image55.svg"/><Relationship Id="rId38" Type="http://schemas.openxmlformats.org/officeDocument/2006/relationships/image" Target="../media/image60.png"/><Relationship Id="rId59" Type="http://schemas.openxmlformats.org/officeDocument/2006/relationships/image" Target="../media/image81.svg"/><Relationship Id="rId103" Type="http://schemas.openxmlformats.org/officeDocument/2006/relationships/image" Target="../media/image125.svg"/><Relationship Id="rId20" Type="http://schemas.openxmlformats.org/officeDocument/2006/relationships/image" Target="../media/image42.emf"/><Relationship Id="rId41" Type="http://schemas.openxmlformats.org/officeDocument/2006/relationships/image" Target="../media/image63.svg"/><Relationship Id="rId54" Type="http://schemas.openxmlformats.org/officeDocument/2006/relationships/image" Target="../media/image76.png"/><Relationship Id="rId62" Type="http://schemas.openxmlformats.org/officeDocument/2006/relationships/image" Target="../media/image84.png"/><Relationship Id="rId70" Type="http://schemas.openxmlformats.org/officeDocument/2006/relationships/image" Target="../media/image92.png"/><Relationship Id="rId75" Type="http://schemas.openxmlformats.org/officeDocument/2006/relationships/image" Target="../media/image97.svg"/><Relationship Id="rId83" Type="http://schemas.openxmlformats.org/officeDocument/2006/relationships/image" Target="../media/image105.svg"/><Relationship Id="rId88" Type="http://schemas.openxmlformats.org/officeDocument/2006/relationships/image" Target="../media/image110.png"/><Relationship Id="rId91" Type="http://schemas.openxmlformats.org/officeDocument/2006/relationships/image" Target="../media/image113.svg"/><Relationship Id="rId96" Type="http://schemas.openxmlformats.org/officeDocument/2006/relationships/image" Target="../media/image118.png"/><Relationship Id="rId1" Type="http://schemas.openxmlformats.org/officeDocument/2006/relationships/slideMaster" Target="../slideMasters/slideMaster1.xml"/><Relationship Id="rId6" Type="http://schemas.openxmlformats.org/officeDocument/2006/relationships/image" Target="../media/image28.emf"/><Relationship Id="rId15" Type="http://schemas.openxmlformats.org/officeDocument/2006/relationships/image" Target="../media/image37.emf"/><Relationship Id="rId23" Type="http://schemas.openxmlformats.org/officeDocument/2006/relationships/image" Target="../media/image45.svg"/><Relationship Id="rId28" Type="http://schemas.openxmlformats.org/officeDocument/2006/relationships/image" Target="../media/image50.png"/><Relationship Id="rId36" Type="http://schemas.openxmlformats.org/officeDocument/2006/relationships/image" Target="../media/image58.png"/><Relationship Id="rId49" Type="http://schemas.openxmlformats.org/officeDocument/2006/relationships/image" Target="../media/image71.svg"/><Relationship Id="rId57" Type="http://schemas.openxmlformats.org/officeDocument/2006/relationships/image" Target="../media/image79.svg"/><Relationship Id="rId10" Type="http://schemas.openxmlformats.org/officeDocument/2006/relationships/image" Target="../media/image32.emf"/><Relationship Id="rId31" Type="http://schemas.openxmlformats.org/officeDocument/2006/relationships/image" Target="../media/image53.svg"/><Relationship Id="rId44" Type="http://schemas.openxmlformats.org/officeDocument/2006/relationships/image" Target="../media/image66.png"/><Relationship Id="rId52" Type="http://schemas.openxmlformats.org/officeDocument/2006/relationships/image" Target="../media/image74.png"/><Relationship Id="rId60" Type="http://schemas.openxmlformats.org/officeDocument/2006/relationships/image" Target="../media/image82.png"/><Relationship Id="rId65" Type="http://schemas.openxmlformats.org/officeDocument/2006/relationships/image" Target="../media/image87.svg"/><Relationship Id="rId73" Type="http://schemas.openxmlformats.org/officeDocument/2006/relationships/image" Target="../media/image95.svg"/><Relationship Id="rId78" Type="http://schemas.openxmlformats.org/officeDocument/2006/relationships/image" Target="../media/image100.png"/><Relationship Id="rId81" Type="http://schemas.openxmlformats.org/officeDocument/2006/relationships/image" Target="../media/image103.svg"/><Relationship Id="rId86" Type="http://schemas.openxmlformats.org/officeDocument/2006/relationships/image" Target="../media/image108.png"/><Relationship Id="rId94" Type="http://schemas.openxmlformats.org/officeDocument/2006/relationships/image" Target="../media/image116.png"/><Relationship Id="rId99" Type="http://schemas.openxmlformats.org/officeDocument/2006/relationships/image" Target="../media/image121.svg"/><Relationship Id="rId101" Type="http://schemas.openxmlformats.org/officeDocument/2006/relationships/image" Target="../media/image123.svg"/><Relationship Id="rId4" Type="http://schemas.openxmlformats.org/officeDocument/2006/relationships/image" Target="../media/image26.emf"/><Relationship Id="rId9" Type="http://schemas.openxmlformats.org/officeDocument/2006/relationships/image" Target="../media/image31.emf"/><Relationship Id="rId13" Type="http://schemas.openxmlformats.org/officeDocument/2006/relationships/image" Target="../media/image35.emf"/><Relationship Id="rId18" Type="http://schemas.openxmlformats.org/officeDocument/2006/relationships/image" Target="../media/image40.emf"/><Relationship Id="rId39" Type="http://schemas.openxmlformats.org/officeDocument/2006/relationships/image" Target="../media/image61.svg"/><Relationship Id="rId34" Type="http://schemas.openxmlformats.org/officeDocument/2006/relationships/image" Target="../media/image56.png"/><Relationship Id="rId50" Type="http://schemas.openxmlformats.org/officeDocument/2006/relationships/image" Target="../media/image72.png"/><Relationship Id="rId55" Type="http://schemas.openxmlformats.org/officeDocument/2006/relationships/image" Target="../media/image77.svg"/><Relationship Id="rId76" Type="http://schemas.openxmlformats.org/officeDocument/2006/relationships/image" Target="../media/image98.png"/><Relationship Id="rId97" Type="http://schemas.openxmlformats.org/officeDocument/2006/relationships/image" Target="../media/image119.svg"/><Relationship Id="rId104" Type="http://schemas.openxmlformats.org/officeDocument/2006/relationships/image" Target="../media/image126.png"/><Relationship Id="rId7" Type="http://schemas.openxmlformats.org/officeDocument/2006/relationships/image" Target="../media/image29.emf"/><Relationship Id="rId71" Type="http://schemas.openxmlformats.org/officeDocument/2006/relationships/image" Target="../media/image93.svg"/><Relationship Id="rId92" Type="http://schemas.openxmlformats.org/officeDocument/2006/relationships/image" Target="../media/image114.png"/><Relationship Id="rId2" Type="http://schemas.openxmlformats.org/officeDocument/2006/relationships/image" Target="../media/image24.emf"/><Relationship Id="rId29" Type="http://schemas.openxmlformats.org/officeDocument/2006/relationships/image" Target="../media/image51.svg"/><Relationship Id="rId24" Type="http://schemas.openxmlformats.org/officeDocument/2006/relationships/image" Target="../media/image46.png"/><Relationship Id="rId40" Type="http://schemas.openxmlformats.org/officeDocument/2006/relationships/image" Target="../media/image62.png"/><Relationship Id="rId45" Type="http://schemas.openxmlformats.org/officeDocument/2006/relationships/image" Target="../media/image67.svg"/><Relationship Id="rId66" Type="http://schemas.openxmlformats.org/officeDocument/2006/relationships/image" Target="../media/image88.png"/><Relationship Id="rId87" Type="http://schemas.openxmlformats.org/officeDocument/2006/relationships/image" Target="../media/image109.svg"/><Relationship Id="rId61" Type="http://schemas.openxmlformats.org/officeDocument/2006/relationships/image" Target="../media/image83.svg"/><Relationship Id="rId82" Type="http://schemas.openxmlformats.org/officeDocument/2006/relationships/image" Target="../media/image104.png"/><Relationship Id="rId19" Type="http://schemas.openxmlformats.org/officeDocument/2006/relationships/image" Target="../media/image41.emf"/><Relationship Id="rId14" Type="http://schemas.openxmlformats.org/officeDocument/2006/relationships/image" Target="../media/image36.emf"/><Relationship Id="rId30" Type="http://schemas.openxmlformats.org/officeDocument/2006/relationships/image" Target="../media/image52.png"/><Relationship Id="rId35" Type="http://schemas.openxmlformats.org/officeDocument/2006/relationships/image" Target="../media/image57.svg"/><Relationship Id="rId56" Type="http://schemas.openxmlformats.org/officeDocument/2006/relationships/image" Target="../media/image78.png"/><Relationship Id="rId77" Type="http://schemas.openxmlformats.org/officeDocument/2006/relationships/image" Target="../media/image99.svg"/><Relationship Id="rId100" Type="http://schemas.openxmlformats.org/officeDocument/2006/relationships/image" Target="../media/image122.png"/><Relationship Id="rId105" Type="http://schemas.openxmlformats.org/officeDocument/2006/relationships/image" Target="../media/image127.svg"/><Relationship Id="rId8" Type="http://schemas.openxmlformats.org/officeDocument/2006/relationships/image" Target="../media/image30.emf"/><Relationship Id="rId51" Type="http://schemas.openxmlformats.org/officeDocument/2006/relationships/image" Target="../media/image73.svg"/><Relationship Id="rId72" Type="http://schemas.openxmlformats.org/officeDocument/2006/relationships/image" Target="../media/image94.png"/><Relationship Id="rId93" Type="http://schemas.openxmlformats.org/officeDocument/2006/relationships/image" Target="../media/image115.svg"/><Relationship Id="rId98" Type="http://schemas.openxmlformats.org/officeDocument/2006/relationships/image" Target="../media/image120.png"/><Relationship Id="rId3" Type="http://schemas.openxmlformats.org/officeDocument/2006/relationships/image" Target="../media/image25.emf"/><Relationship Id="rId25" Type="http://schemas.openxmlformats.org/officeDocument/2006/relationships/image" Target="../media/image47.svg"/><Relationship Id="rId46" Type="http://schemas.openxmlformats.org/officeDocument/2006/relationships/image" Target="../media/image68.png"/><Relationship Id="rId67" Type="http://schemas.openxmlformats.org/officeDocument/2006/relationships/image" Target="../media/image89.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28.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a:blip r:embed="rId2" cstate="screen">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22C70-5EDA-E799-456A-A9B12F4979F8}"/>
              </a:ext>
            </a:extLst>
          </p:cNvPr>
          <p:cNvSpPr txBox="1">
            <a:spLocks noGrp="1"/>
          </p:cNvSpPr>
          <p:nvPr>
            <p:ph type="title"/>
          </p:nvPr>
        </p:nvSpPr>
        <p:spPr>
          <a:xfrm>
            <a:off x="903107" y="2452621"/>
            <a:ext cx="7555092" cy="2387598"/>
          </a:xfrm>
        </p:spPr>
        <p:txBody>
          <a:bodyPr anchor="b"/>
          <a:lstStyle>
            <a:lvl1pPr>
              <a:defRPr sz="6000" b="1">
                <a:solidFill>
                  <a:srgbClr val="FFFFFF"/>
                </a:solidFill>
                <a:latin typeface="Georgia Pro Black" pitchFamily="18"/>
              </a:defRPr>
            </a:lvl1pPr>
          </a:lstStyle>
          <a:p>
            <a:pPr lvl="0"/>
            <a:r>
              <a:rPr lang="en-US"/>
              <a:t>Click to edit Master title style</a:t>
            </a:r>
          </a:p>
        </p:txBody>
      </p:sp>
      <p:sp>
        <p:nvSpPr>
          <p:cNvPr id="3" name="Text Placeholder 5">
            <a:extLst>
              <a:ext uri="{FF2B5EF4-FFF2-40B4-BE49-F238E27FC236}">
                <a16:creationId xmlns:a16="http://schemas.microsoft.com/office/drawing/2014/main" id="{0395E0C1-B04E-BD89-F206-B8D877CB6D37}"/>
              </a:ext>
            </a:extLst>
          </p:cNvPr>
          <p:cNvSpPr txBox="1">
            <a:spLocks noGrp="1"/>
          </p:cNvSpPr>
          <p:nvPr>
            <p:ph type="body" idx="4294967295"/>
          </p:nvPr>
        </p:nvSpPr>
        <p:spPr>
          <a:xfrm>
            <a:off x="903290" y="5124453"/>
            <a:ext cx="7554909" cy="850904"/>
          </a:xfrm>
        </p:spPr>
        <p:txBody>
          <a:bodyPr/>
          <a:lstStyle>
            <a:lvl1pPr marL="0" indent="0">
              <a:buNone/>
              <a:defRPr sz="1800">
                <a:solidFill>
                  <a:srgbClr val="FCBE01"/>
                </a:solidFill>
              </a:defRPr>
            </a:lvl1pPr>
          </a:lstStyle>
          <a:p>
            <a:pPr lvl="0"/>
            <a:r>
              <a:rPr lang="en-US"/>
              <a:t>CLICK TO EDIT MASTER TEXT STYLES</a:t>
            </a:r>
          </a:p>
        </p:txBody>
      </p:sp>
      <p:cxnSp>
        <p:nvCxnSpPr>
          <p:cNvPr id="4" name="Straight Connector 2">
            <a:extLst>
              <a:ext uri="{FF2B5EF4-FFF2-40B4-BE49-F238E27FC236}">
                <a16:creationId xmlns:a16="http://schemas.microsoft.com/office/drawing/2014/main" id="{55000FE9-3F73-A732-3B58-33D483D6748B}"/>
              </a:ext>
            </a:extLst>
          </p:cNvPr>
          <p:cNvCxnSpPr/>
          <p:nvPr/>
        </p:nvCxnSpPr>
        <p:spPr>
          <a:xfrm>
            <a:off x="903290" y="4886032"/>
            <a:ext cx="1738311" cy="0"/>
          </a:xfrm>
          <a:prstGeom prst="straightConnector1">
            <a:avLst/>
          </a:prstGeom>
          <a:noFill/>
          <a:ln w="28575" cap="flat">
            <a:solidFill>
              <a:srgbClr val="3D7F58"/>
            </a:solidFill>
            <a:prstDash val="solid"/>
            <a:miter/>
          </a:ln>
        </p:spPr>
      </p:cxnSp>
    </p:spTree>
    <p:extLst>
      <p:ext uri="{BB962C8B-B14F-4D97-AF65-F5344CB8AC3E}">
        <p14:creationId xmlns:p14="http://schemas.microsoft.com/office/powerpoint/2010/main" val="3743177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Section Header">
    <p:bg>
      <p:bgPr>
        <a:blipFill>
          <a:blip r:embed="rId2" cstate="screen">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pic>
        <p:nvPicPr>
          <p:cNvPr id="2" name="Graphic 3">
            <a:extLst>
              <a:ext uri="{FF2B5EF4-FFF2-40B4-BE49-F238E27FC236}">
                <a16:creationId xmlns:a16="http://schemas.microsoft.com/office/drawing/2014/main" id="{70C87349-2A63-CF60-EF89-9D291B362491}"/>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804" y="6208492"/>
            <a:ext cx="1237110" cy="453002"/>
          </a:xfrm>
          <a:prstGeom prst="rect">
            <a:avLst/>
          </a:prstGeom>
          <a:noFill/>
          <a:ln cap="flat">
            <a:noFill/>
          </a:ln>
        </p:spPr>
      </p:pic>
      <p:sp>
        <p:nvSpPr>
          <p:cNvPr id="3" name="Footer Placeholder 7">
            <a:extLst>
              <a:ext uri="{FF2B5EF4-FFF2-40B4-BE49-F238E27FC236}">
                <a16:creationId xmlns:a16="http://schemas.microsoft.com/office/drawing/2014/main" id="{29A951B9-B80B-30B4-9F9B-5E3AE8547CE6}"/>
              </a:ext>
            </a:extLst>
          </p:cNvPr>
          <p:cNvSpPr txBox="1">
            <a:spLocks noGrp="1"/>
          </p:cNvSpPr>
          <p:nvPr>
            <p:ph type="ftr" sz="quarter" idx="9"/>
          </p:nvPr>
        </p:nvSpPr>
        <p:spPr>
          <a:xfrm>
            <a:off x="4572000" y="6356351"/>
            <a:ext cx="3373825" cy="365129"/>
          </a:xfrm>
        </p:spPr>
        <p:txBody>
          <a:bodyPr/>
          <a:lstStyle>
            <a:lvl1pPr>
              <a:defRPr/>
            </a:lvl1pPr>
          </a:lstStyle>
          <a:p>
            <a:pPr lvl="0"/>
            <a:endParaRPr lang="en-US"/>
          </a:p>
        </p:txBody>
      </p:sp>
      <p:sp>
        <p:nvSpPr>
          <p:cNvPr id="4" name="Slide Number Placeholder 8">
            <a:extLst>
              <a:ext uri="{FF2B5EF4-FFF2-40B4-BE49-F238E27FC236}">
                <a16:creationId xmlns:a16="http://schemas.microsoft.com/office/drawing/2014/main" id="{1E34E948-2C03-6F2E-BEE4-81BDB941D759}"/>
              </a:ext>
            </a:extLst>
          </p:cNvPr>
          <p:cNvSpPr txBox="1">
            <a:spLocks noGrp="1"/>
          </p:cNvSpPr>
          <p:nvPr>
            <p:ph type="sldNum" sz="quarter" idx="8"/>
          </p:nvPr>
        </p:nvSpPr>
        <p:spPr>
          <a:xfrm>
            <a:off x="7861736" y="6356351"/>
            <a:ext cx="569524" cy="365129"/>
          </a:xfrm>
        </p:spPr>
        <p:txBody>
          <a:bodyPr/>
          <a:lstStyle>
            <a:lvl1pPr>
              <a:defRPr/>
            </a:lvl1pPr>
          </a:lstStyle>
          <a:p>
            <a:pPr lvl="0"/>
            <a:r>
              <a:rPr lang="en-US"/>
              <a:t>|   </a:t>
            </a:r>
            <a:fld id="{9BF99A4D-FE19-438E-BE6B-83E181D32F56}" type="slidenum">
              <a:t>‹#›</a:t>
            </a:fld>
            <a:endParaRPr lang="en-US"/>
          </a:p>
        </p:txBody>
      </p:sp>
      <p:sp>
        <p:nvSpPr>
          <p:cNvPr id="5" name="Title 1">
            <a:extLst>
              <a:ext uri="{FF2B5EF4-FFF2-40B4-BE49-F238E27FC236}">
                <a16:creationId xmlns:a16="http://schemas.microsoft.com/office/drawing/2014/main" id="{68E01B4F-002E-AF79-0417-CDB4391BF0B0}"/>
              </a:ext>
            </a:extLst>
          </p:cNvPr>
          <p:cNvSpPr txBox="1">
            <a:spLocks noGrp="1"/>
          </p:cNvSpPr>
          <p:nvPr>
            <p:ph type="title"/>
          </p:nvPr>
        </p:nvSpPr>
        <p:spPr>
          <a:xfrm>
            <a:off x="934068" y="1616366"/>
            <a:ext cx="5457495" cy="1118036"/>
          </a:xfrm>
        </p:spPr>
        <p:txBody>
          <a:bodyPr>
            <a:noAutofit/>
          </a:bodyPr>
          <a:lstStyle>
            <a:lvl1pPr>
              <a:defRPr sz="4000">
                <a:solidFill>
                  <a:srgbClr val="FFFFFF"/>
                </a:solidFill>
              </a:defRPr>
            </a:lvl1pPr>
          </a:lstStyle>
          <a:p>
            <a:pPr lvl="0"/>
            <a:r>
              <a:rPr lang="en-US"/>
              <a:t>Click to edit Master title style</a:t>
            </a:r>
          </a:p>
        </p:txBody>
      </p:sp>
      <p:sp>
        <p:nvSpPr>
          <p:cNvPr id="6" name="Content Placeholder 2">
            <a:extLst>
              <a:ext uri="{FF2B5EF4-FFF2-40B4-BE49-F238E27FC236}">
                <a16:creationId xmlns:a16="http://schemas.microsoft.com/office/drawing/2014/main" id="{60BDDEEC-70A7-DA9E-B4AF-3EC1F1B70669}"/>
              </a:ext>
            </a:extLst>
          </p:cNvPr>
          <p:cNvSpPr txBox="1">
            <a:spLocks noGrp="1"/>
          </p:cNvSpPr>
          <p:nvPr>
            <p:ph idx="4294967295"/>
          </p:nvPr>
        </p:nvSpPr>
        <p:spPr>
          <a:xfrm>
            <a:off x="934059" y="2506864"/>
            <a:ext cx="5457495" cy="3670099"/>
          </a:xfrm>
        </p:spPr>
        <p:txBody>
          <a:bodyPr/>
          <a:lstStyle>
            <a:lvl1pPr marL="0" indent="0">
              <a:buNone/>
              <a:defRPr sz="2400">
                <a:solidFill>
                  <a:srgbClr val="FFFFFF"/>
                </a:solidFill>
              </a:defRPr>
            </a:lvl1pPr>
            <a:lvl2pPr marL="457200" indent="0">
              <a:buNone/>
              <a:defRPr sz="2000">
                <a:solidFill>
                  <a:srgbClr val="FFFFFF"/>
                </a:solidFill>
              </a:defRPr>
            </a:lvl2pPr>
            <a:lvl3pPr marL="914400" indent="0">
              <a:buNone/>
              <a:defRPr sz="18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3">
            <a:extLst>
              <a:ext uri="{FF2B5EF4-FFF2-40B4-BE49-F238E27FC236}">
                <a16:creationId xmlns:a16="http://schemas.microsoft.com/office/drawing/2014/main" id="{3E2B176E-F440-885C-0650-80599D0095DF}"/>
              </a:ext>
            </a:extLst>
          </p:cNvPr>
          <p:cNvSpPr txBox="1">
            <a:spLocks noGrp="1"/>
          </p:cNvSpPr>
          <p:nvPr>
            <p:ph type="body" idx="4294967295"/>
          </p:nvPr>
        </p:nvSpPr>
        <p:spPr>
          <a:xfrm>
            <a:off x="933446" y="459357"/>
            <a:ext cx="5458117" cy="365129"/>
          </a:xfrm>
        </p:spPr>
        <p:txBody>
          <a:bodyPr/>
          <a:lstStyle>
            <a:lvl1pPr marL="0" indent="0">
              <a:buNone/>
              <a:defRPr sz="1800" b="1">
                <a:solidFill>
                  <a:srgbClr val="FFFFFF"/>
                </a:solidFill>
                <a:latin typeface="Georgia Pro" pitchFamily="18"/>
              </a:defRPr>
            </a:lvl1pPr>
          </a:lstStyle>
          <a:p>
            <a:pPr lvl="0"/>
            <a:r>
              <a:rPr lang="en-US"/>
              <a:t>Click to edit Master text styles</a:t>
            </a:r>
          </a:p>
        </p:txBody>
      </p:sp>
      <p:sp>
        <p:nvSpPr>
          <p:cNvPr id="8" name="Text Placeholder 9">
            <a:extLst>
              <a:ext uri="{FF2B5EF4-FFF2-40B4-BE49-F238E27FC236}">
                <a16:creationId xmlns:a16="http://schemas.microsoft.com/office/drawing/2014/main" id="{72A131AF-011A-3373-DA46-030CDBBCAB05}"/>
              </a:ext>
            </a:extLst>
          </p:cNvPr>
          <p:cNvSpPr txBox="1">
            <a:spLocks noGrp="1"/>
          </p:cNvSpPr>
          <p:nvPr>
            <p:ph type="body" idx="4294967295"/>
          </p:nvPr>
        </p:nvSpPr>
        <p:spPr>
          <a:xfrm>
            <a:off x="933446" y="1217185"/>
            <a:ext cx="5458117" cy="271457"/>
          </a:xfrm>
        </p:spPr>
        <p:txBody>
          <a:bodyPr>
            <a:noAutofit/>
          </a:bodyPr>
          <a:lstStyle>
            <a:lvl1pPr marL="0" indent="0">
              <a:buNone/>
              <a:defRPr sz="1200">
                <a:solidFill>
                  <a:srgbClr val="FFFFFF"/>
                </a:solidFill>
              </a:defRPr>
            </a:lvl1pPr>
          </a:lstStyle>
          <a:p>
            <a:pPr lvl="0"/>
            <a:r>
              <a:rPr lang="en-US"/>
              <a:t>CLICK TO EDIT MASTER TEXT STYLES</a:t>
            </a:r>
          </a:p>
        </p:txBody>
      </p:sp>
      <p:sp>
        <p:nvSpPr>
          <p:cNvPr id="9" name="Picture Placeholder 12">
            <a:extLst>
              <a:ext uri="{FF2B5EF4-FFF2-40B4-BE49-F238E27FC236}">
                <a16:creationId xmlns:a16="http://schemas.microsoft.com/office/drawing/2014/main" id="{4929BC1F-DBA6-3F04-B671-F858C535AE57}"/>
              </a:ext>
            </a:extLst>
          </p:cNvPr>
          <p:cNvSpPr txBox="1">
            <a:spLocks noGrp="1"/>
          </p:cNvSpPr>
          <p:nvPr>
            <p:ph type="pic" idx="4294967295"/>
          </p:nvPr>
        </p:nvSpPr>
        <p:spPr>
          <a:xfrm>
            <a:off x="6391564" y="453871"/>
            <a:ext cx="2752435" cy="1855939"/>
          </a:xfrm>
        </p:spPr>
        <p:txBody>
          <a:bodyPr/>
          <a:lstStyle>
            <a:lvl1pPr marL="0" indent="0">
              <a:buNone/>
              <a:defRPr sz="1800">
                <a:solidFill>
                  <a:srgbClr val="D1D1D1"/>
                </a:solidFill>
              </a:defRPr>
            </a:lvl1pPr>
          </a:lstStyle>
          <a:p>
            <a:pPr lvl="0"/>
            <a:endParaRPr lang="en-US"/>
          </a:p>
        </p:txBody>
      </p:sp>
      <p:sp>
        <p:nvSpPr>
          <p:cNvPr id="10" name="Picture Placeholder 12">
            <a:extLst>
              <a:ext uri="{FF2B5EF4-FFF2-40B4-BE49-F238E27FC236}">
                <a16:creationId xmlns:a16="http://schemas.microsoft.com/office/drawing/2014/main" id="{CAFFED29-060A-9DE1-DCB4-4B1D2823801A}"/>
              </a:ext>
            </a:extLst>
          </p:cNvPr>
          <p:cNvSpPr txBox="1">
            <a:spLocks noGrp="1"/>
          </p:cNvSpPr>
          <p:nvPr>
            <p:ph type="pic" idx="4294967295"/>
          </p:nvPr>
        </p:nvSpPr>
        <p:spPr>
          <a:xfrm>
            <a:off x="6391564" y="2315297"/>
            <a:ext cx="2752435" cy="1851029"/>
          </a:xfrm>
        </p:spPr>
        <p:txBody>
          <a:bodyPr/>
          <a:lstStyle>
            <a:lvl1pPr marL="0" indent="0">
              <a:buNone/>
              <a:defRPr sz="1800">
                <a:solidFill>
                  <a:srgbClr val="D1D1D1"/>
                </a:solidFill>
              </a:defRPr>
            </a:lvl1pPr>
          </a:lstStyle>
          <a:p>
            <a:pPr lvl="0"/>
            <a:endParaRPr lang="en-US"/>
          </a:p>
        </p:txBody>
      </p:sp>
      <p:sp>
        <p:nvSpPr>
          <p:cNvPr id="11" name="Picture Placeholder 12">
            <a:extLst>
              <a:ext uri="{FF2B5EF4-FFF2-40B4-BE49-F238E27FC236}">
                <a16:creationId xmlns:a16="http://schemas.microsoft.com/office/drawing/2014/main" id="{DE7995EE-C61E-4C37-02FA-115B02F21CFF}"/>
              </a:ext>
            </a:extLst>
          </p:cNvPr>
          <p:cNvSpPr txBox="1">
            <a:spLocks noGrp="1"/>
          </p:cNvSpPr>
          <p:nvPr>
            <p:ph type="pic" idx="4294967295"/>
          </p:nvPr>
        </p:nvSpPr>
        <p:spPr>
          <a:xfrm>
            <a:off x="6391564" y="4171803"/>
            <a:ext cx="2752435" cy="1851029"/>
          </a:xfrm>
        </p:spPr>
        <p:txBody>
          <a:bodyPr/>
          <a:lstStyle>
            <a:lvl1pPr marL="0" indent="0">
              <a:buNone/>
              <a:defRPr sz="1800">
                <a:solidFill>
                  <a:srgbClr val="D1D1D1"/>
                </a:solidFill>
              </a:defRPr>
            </a:lvl1pPr>
          </a:lstStyle>
          <a:p>
            <a:pPr lvl="0"/>
            <a:endParaRPr lang="en-US"/>
          </a:p>
        </p:txBody>
      </p:sp>
    </p:spTree>
    <p:extLst>
      <p:ext uri="{BB962C8B-B14F-4D97-AF65-F5344CB8AC3E}">
        <p14:creationId xmlns:p14="http://schemas.microsoft.com/office/powerpoint/2010/main" val="4279566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_Section Header">
    <p:bg>
      <p:bgPr>
        <a:blipFill>
          <a:blip r:embed="rId2" cstate="screen">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pic>
        <p:nvPicPr>
          <p:cNvPr id="2" name="Graphic 3">
            <a:extLst>
              <a:ext uri="{FF2B5EF4-FFF2-40B4-BE49-F238E27FC236}">
                <a16:creationId xmlns:a16="http://schemas.microsoft.com/office/drawing/2014/main" id="{30526189-C47C-CC4A-32F3-9BB834929D74}"/>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804" y="6208492"/>
            <a:ext cx="1237110" cy="453002"/>
          </a:xfrm>
          <a:prstGeom prst="rect">
            <a:avLst/>
          </a:prstGeom>
          <a:noFill/>
          <a:ln cap="flat">
            <a:noFill/>
          </a:ln>
        </p:spPr>
      </p:pic>
      <p:sp>
        <p:nvSpPr>
          <p:cNvPr id="3" name="Footer Placeholder 7">
            <a:extLst>
              <a:ext uri="{FF2B5EF4-FFF2-40B4-BE49-F238E27FC236}">
                <a16:creationId xmlns:a16="http://schemas.microsoft.com/office/drawing/2014/main" id="{357264A0-DC8D-2F33-3D94-2775061A9A27}"/>
              </a:ext>
            </a:extLst>
          </p:cNvPr>
          <p:cNvSpPr txBox="1">
            <a:spLocks noGrp="1"/>
          </p:cNvSpPr>
          <p:nvPr>
            <p:ph type="ftr" sz="quarter" idx="9"/>
          </p:nvPr>
        </p:nvSpPr>
        <p:spPr>
          <a:xfrm>
            <a:off x="4572000" y="6356351"/>
            <a:ext cx="3373825" cy="365129"/>
          </a:xfrm>
        </p:spPr>
        <p:txBody>
          <a:bodyPr/>
          <a:lstStyle>
            <a:lvl1pPr>
              <a:defRPr/>
            </a:lvl1pPr>
          </a:lstStyle>
          <a:p>
            <a:pPr lvl="0"/>
            <a:endParaRPr lang="en-US"/>
          </a:p>
        </p:txBody>
      </p:sp>
      <p:sp>
        <p:nvSpPr>
          <p:cNvPr id="4" name="Slide Number Placeholder 8">
            <a:extLst>
              <a:ext uri="{FF2B5EF4-FFF2-40B4-BE49-F238E27FC236}">
                <a16:creationId xmlns:a16="http://schemas.microsoft.com/office/drawing/2014/main" id="{66C4E7CF-27F1-8EEF-C861-9E8D57928B08}"/>
              </a:ext>
            </a:extLst>
          </p:cNvPr>
          <p:cNvSpPr txBox="1">
            <a:spLocks noGrp="1"/>
          </p:cNvSpPr>
          <p:nvPr>
            <p:ph type="sldNum" sz="quarter" idx="8"/>
          </p:nvPr>
        </p:nvSpPr>
        <p:spPr>
          <a:xfrm>
            <a:off x="7861736" y="6356351"/>
            <a:ext cx="569524" cy="365129"/>
          </a:xfrm>
        </p:spPr>
        <p:txBody>
          <a:bodyPr/>
          <a:lstStyle>
            <a:lvl1pPr>
              <a:defRPr/>
            </a:lvl1pPr>
          </a:lstStyle>
          <a:p>
            <a:pPr lvl="0"/>
            <a:r>
              <a:rPr lang="en-US"/>
              <a:t>|   </a:t>
            </a:r>
            <a:fld id="{53D36F7B-D5D3-494D-B254-5E7BBD3FFC71}" type="slidenum">
              <a:t>‹#›</a:t>
            </a:fld>
            <a:endParaRPr lang="en-US"/>
          </a:p>
        </p:txBody>
      </p:sp>
      <p:sp>
        <p:nvSpPr>
          <p:cNvPr id="5" name="Title 1">
            <a:extLst>
              <a:ext uri="{FF2B5EF4-FFF2-40B4-BE49-F238E27FC236}">
                <a16:creationId xmlns:a16="http://schemas.microsoft.com/office/drawing/2014/main" id="{D9398DE0-B940-9B66-8DE6-9984944D9199}"/>
              </a:ext>
            </a:extLst>
          </p:cNvPr>
          <p:cNvSpPr txBox="1">
            <a:spLocks noGrp="1"/>
          </p:cNvSpPr>
          <p:nvPr>
            <p:ph type="title"/>
          </p:nvPr>
        </p:nvSpPr>
        <p:spPr>
          <a:xfrm>
            <a:off x="934068" y="1616366"/>
            <a:ext cx="7524140" cy="890506"/>
          </a:xfrm>
        </p:spPr>
        <p:txBody>
          <a:bodyPr/>
          <a:lstStyle>
            <a:lvl1pPr>
              <a:defRPr sz="4000">
                <a:solidFill>
                  <a:srgbClr val="FFFFFF"/>
                </a:solidFill>
              </a:defRPr>
            </a:lvl1pPr>
          </a:lstStyle>
          <a:p>
            <a:pPr lvl="0"/>
            <a:r>
              <a:rPr lang="en-US"/>
              <a:t>Click to edit Master title style</a:t>
            </a:r>
          </a:p>
        </p:txBody>
      </p:sp>
      <p:sp>
        <p:nvSpPr>
          <p:cNvPr id="6" name="Content Placeholder 2">
            <a:extLst>
              <a:ext uri="{FF2B5EF4-FFF2-40B4-BE49-F238E27FC236}">
                <a16:creationId xmlns:a16="http://schemas.microsoft.com/office/drawing/2014/main" id="{06BFD046-22F9-4094-B4A6-5A175F2CDD2E}"/>
              </a:ext>
            </a:extLst>
          </p:cNvPr>
          <p:cNvSpPr txBox="1">
            <a:spLocks noGrp="1"/>
          </p:cNvSpPr>
          <p:nvPr>
            <p:ph idx="4294967295"/>
          </p:nvPr>
        </p:nvSpPr>
        <p:spPr>
          <a:xfrm>
            <a:off x="934059" y="2506864"/>
            <a:ext cx="7524140" cy="3670099"/>
          </a:xfrm>
        </p:spPr>
        <p:txBody>
          <a:bodyPr/>
          <a:lstStyle>
            <a:lvl1pPr marL="0" indent="0">
              <a:buNone/>
              <a:defRPr sz="2400">
                <a:solidFill>
                  <a:srgbClr val="FFFFFF"/>
                </a:solidFill>
              </a:defRPr>
            </a:lvl1pPr>
            <a:lvl2pPr marL="457200" indent="0">
              <a:buNone/>
              <a:defRPr sz="2000">
                <a:solidFill>
                  <a:srgbClr val="FFFFFF"/>
                </a:solidFill>
              </a:defRPr>
            </a:lvl2pPr>
            <a:lvl3pPr marL="914400" indent="0">
              <a:buNone/>
              <a:defRPr sz="18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3">
            <a:extLst>
              <a:ext uri="{FF2B5EF4-FFF2-40B4-BE49-F238E27FC236}">
                <a16:creationId xmlns:a16="http://schemas.microsoft.com/office/drawing/2014/main" id="{5775503C-A50A-1823-8F7E-286834AFF193}"/>
              </a:ext>
            </a:extLst>
          </p:cNvPr>
          <p:cNvSpPr txBox="1">
            <a:spLocks noGrp="1"/>
          </p:cNvSpPr>
          <p:nvPr>
            <p:ph type="body" idx="4294967295"/>
          </p:nvPr>
        </p:nvSpPr>
        <p:spPr>
          <a:xfrm>
            <a:off x="933446" y="459357"/>
            <a:ext cx="5458117" cy="365129"/>
          </a:xfrm>
        </p:spPr>
        <p:txBody>
          <a:bodyPr/>
          <a:lstStyle>
            <a:lvl1pPr marL="0" indent="0">
              <a:buNone/>
              <a:defRPr sz="1800" b="1">
                <a:solidFill>
                  <a:srgbClr val="FFFFFF"/>
                </a:solidFill>
                <a:latin typeface="Georgia Pro" pitchFamily="18"/>
              </a:defRPr>
            </a:lvl1pPr>
          </a:lstStyle>
          <a:p>
            <a:pPr lvl="0"/>
            <a:r>
              <a:rPr lang="en-US"/>
              <a:t>Click to edit Master text styles</a:t>
            </a:r>
          </a:p>
        </p:txBody>
      </p:sp>
      <p:sp>
        <p:nvSpPr>
          <p:cNvPr id="8" name="Text Placeholder 9">
            <a:extLst>
              <a:ext uri="{FF2B5EF4-FFF2-40B4-BE49-F238E27FC236}">
                <a16:creationId xmlns:a16="http://schemas.microsoft.com/office/drawing/2014/main" id="{389886B4-359B-01A5-E131-2981CD4E8BE8}"/>
              </a:ext>
            </a:extLst>
          </p:cNvPr>
          <p:cNvSpPr txBox="1">
            <a:spLocks noGrp="1"/>
          </p:cNvSpPr>
          <p:nvPr>
            <p:ph type="body" idx="4294967295"/>
          </p:nvPr>
        </p:nvSpPr>
        <p:spPr>
          <a:xfrm>
            <a:off x="933446" y="1217185"/>
            <a:ext cx="5458117" cy="271457"/>
          </a:xfrm>
        </p:spPr>
        <p:txBody>
          <a:bodyPr>
            <a:noAutofit/>
          </a:bodyPr>
          <a:lstStyle>
            <a:lvl1pPr marL="0" indent="0">
              <a:buNone/>
              <a:defRPr sz="12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72146487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5_Section Header">
    <p:bg>
      <p:bgPr>
        <a:blipFill>
          <a:blip r:embed="rId2" cstate="screen">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pic>
        <p:nvPicPr>
          <p:cNvPr id="2" name="Graphic 3">
            <a:extLst>
              <a:ext uri="{FF2B5EF4-FFF2-40B4-BE49-F238E27FC236}">
                <a16:creationId xmlns:a16="http://schemas.microsoft.com/office/drawing/2014/main" id="{95C2E636-E0CB-572B-B6D5-D2E3F512E908}"/>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804" y="6208492"/>
            <a:ext cx="1237110" cy="453002"/>
          </a:xfrm>
          <a:prstGeom prst="rect">
            <a:avLst/>
          </a:prstGeom>
          <a:noFill/>
          <a:ln cap="flat">
            <a:noFill/>
          </a:ln>
        </p:spPr>
      </p:pic>
      <p:sp>
        <p:nvSpPr>
          <p:cNvPr id="3" name="Footer Placeholder 7">
            <a:extLst>
              <a:ext uri="{FF2B5EF4-FFF2-40B4-BE49-F238E27FC236}">
                <a16:creationId xmlns:a16="http://schemas.microsoft.com/office/drawing/2014/main" id="{2D9A4968-BDBE-9504-E015-0ED7E54F51CC}"/>
              </a:ext>
            </a:extLst>
          </p:cNvPr>
          <p:cNvSpPr txBox="1">
            <a:spLocks noGrp="1"/>
          </p:cNvSpPr>
          <p:nvPr>
            <p:ph type="ftr" sz="quarter" idx="9"/>
          </p:nvPr>
        </p:nvSpPr>
        <p:spPr>
          <a:xfrm>
            <a:off x="4572000" y="6356351"/>
            <a:ext cx="3373825" cy="365129"/>
          </a:xfrm>
        </p:spPr>
        <p:txBody>
          <a:bodyPr/>
          <a:lstStyle>
            <a:lvl1pPr>
              <a:defRPr/>
            </a:lvl1pPr>
          </a:lstStyle>
          <a:p>
            <a:pPr lvl="0"/>
            <a:endParaRPr lang="en-US"/>
          </a:p>
        </p:txBody>
      </p:sp>
      <p:sp>
        <p:nvSpPr>
          <p:cNvPr id="4" name="Slide Number Placeholder 8">
            <a:extLst>
              <a:ext uri="{FF2B5EF4-FFF2-40B4-BE49-F238E27FC236}">
                <a16:creationId xmlns:a16="http://schemas.microsoft.com/office/drawing/2014/main" id="{772BC790-B7D2-FC38-DDF0-46BF4BF7DC45}"/>
              </a:ext>
            </a:extLst>
          </p:cNvPr>
          <p:cNvSpPr txBox="1">
            <a:spLocks noGrp="1"/>
          </p:cNvSpPr>
          <p:nvPr>
            <p:ph type="sldNum" sz="quarter" idx="8"/>
          </p:nvPr>
        </p:nvSpPr>
        <p:spPr>
          <a:xfrm>
            <a:off x="7861736" y="6356351"/>
            <a:ext cx="569524" cy="365129"/>
          </a:xfrm>
        </p:spPr>
        <p:txBody>
          <a:bodyPr/>
          <a:lstStyle>
            <a:lvl1pPr>
              <a:defRPr/>
            </a:lvl1pPr>
          </a:lstStyle>
          <a:p>
            <a:pPr lvl="0"/>
            <a:r>
              <a:rPr lang="en-US"/>
              <a:t>|   </a:t>
            </a:r>
            <a:fld id="{011CD513-2EE1-4E96-9670-AA1B77AFA27D}" type="slidenum">
              <a:t>‹#›</a:t>
            </a:fld>
            <a:endParaRPr lang="en-US"/>
          </a:p>
        </p:txBody>
      </p:sp>
      <p:sp>
        <p:nvSpPr>
          <p:cNvPr id="5" name="Title 1">
            <a:extLst>
              <a:ext uri="{FF2B5EF4-FFF2-40B4-BE49-F238E27FC236}">
                <a16:creationId xmlns:a16="http://schemas.microsoft.com/office/drawing/2014/main" id="{9E097BC5-C14C-E38F-3E2E-357BE56D1269}"/>
              </a:ext>
            </a:extLst>
          </p:cNvPr>
          <p:cNvSpPr txBox="1">
            <a:spLocks noGrp="1"/>
          </p:cNvSpPr>
          <p:nvPr>
            <p:ph type="title"/>
          </p:nvPr>
        </p:nvSpPr>
        <p:spPr>
          <a:xfrm>
            <a:off x="934068" y="1616366"/>
            <a:ext cx="4095140" cy="890506"/>
          </a:xfrm>
        </p:spPr>
        <p:txBody>
          <a:bodyPr>
            <a:noAutofit/>
          </a:bodyPr>
          <a:lstStyle>
            <a:lvl1pPr>
              <a:defRPr sz="4000">
                <a:solidFill>
                  <a:srgbClr val="FFFFFF"/>
                </a:solidFill>
              </a:defRPr>
            </a:lvl1pPr>
          </a:lstStyle>
          <a:p>
            <a:pPr lvl="0"/>
            <a:r>
              <a:rPr lang="en-US"/>
              <a:t>Click to edit Master title style</a:t>
            </a:r>
          </a:p>
        </p:txBody>
      </p:sp>
      <p:sp>
        <p:nvSpPr>
          <p:cNvPr id="6" name="Content Placeholder 2">
            <a:extLst>
              <a:ext uri="{FF2B5EF4-FFF2-40B4-BE49-F238E27FC236}">
                <a16:creationId xmlns:a16="http://schemas.microsoft.com/office/drawing/2014/main" id="{160F0CF1-C3D7-4767-BFF8-03E3F60A0572}"/>
              </a:ext>
            </a:extLst>
          </p:cNvPr>
          <p:cNvSpPr txBox="1">
            <a:spLocks noGrp="1"/>
          </p:cNvSpPr>
          <p:nvPr>
            <p:ph idx="4294967295"/>
          </p:nvPr>
        </p:nvSpPr>
        <p:spPr>
          <a:xfrm>
            <a:off x="934059" y="2506864"/>
            <a:ext cx="4095140" cy="3670099"/>
          </a:xfrm>
        </p:spPr>
        <p:txBody>
          <a:bodyPr/>
          <a:lstStyle>
            <a:lvl1pPr marL="0" indent="0">
              <a:buNone/>
              <a:defRPr sz="2400">
                <a:solidFill>
                  <a:srgbClr val="FFFFFF"/>
                </a:solidFill>
              </a:defRPr>
            </a:lvl1pPr>
            <a:lvl2pPr marL="457200" indent="0">
              <a:buNone/>
              <a:defRPr sz="2000">
                <a:solidFill>
                  <a:srgbClr val="FFFFFF"/>
                </a:solidFill>
              </a:defRPr>
            </a:lvl2pPr>
            <a:lvl3pPr marL="914400" indent="0">
              <a:buNone/>
              <a:defRPr sz="18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3">
            <a:extLst>
              <a:ext uri="{FF2B5EF4-FFF2-40B4-BE49-F238E27FC236}">
                <a16:creationId xmlns:a16="http://schemas.microsoft.com/office/drawing/2014/main" id="{46F6D95A-25D5-1249-4846-C19CD6D88750}"/>
              </a:ext>
            </a:extLst>
          </p:cNvPr>
          <p:cNvSpPr txBox="1">
            <a:spLocks noGrp="1"/>
          </p:cNvSpPr>
          <p:nvPr>
            <p:ph type="body" idx="4294967295"/>
          </p:nvPr>
        </p:nvSpPr>
        <p:spPr>
          <a:xfrm>
            <a:off x="933446" y="459357"/>
            <a:ext cx="5458117" cy="365129"/>
          </a:xfrm>
        </p:spPr>
        <p:txBody>
          <a:bodyPr/>
          <a:lstStyle>
            <a:lvl1pPr marL="0" indent="0">
              <a:buNone/>
              <a:defRPr sz="1800" b="1">
                <a:solidFill>
                  <a:srgbClr val="FFFFFF"/>
                </a:solidFill>
                <a:latin typeface="Georgia Pro" pitchFamily="18"/>
              </a:defRPr>
            </a:lvl1pPr>
          </a:lstStyle>
          <a:p>
            <a:pPr lvl="0"/>
            <a:r>
              <a:rPr lang="en-US"/>
              <a:t>Click to edit Master text styles</a:t>
            </a:r>
          </a:p>
        </p:txBody>
      </p:sp>
      <p:sp>
        <p:nvSpPr>
          <p:cNvPr id="8" name="Text Placeholder 9">
            <a:extLst>
              <a:ext uri="{FF2B5EF4-FFF2-40B4-BE49-F238E27FC236}">
                <a16:creationId xmlns:a16="http://schemas.microsoft.com/office/drawing/2014/main" id="{5C1F9A32-4F8E-FAF1-7E1D-744183B0BBFD}"/>
              </a:ext>
            </a:extLst>
          </p:cNvPr>
          <p:cNvSpPr txBox="1">
            <a:spLocks noGrp="1"/>
          </p:cNvSpPr>
          <p:nvPr>
            <p:ph type="body" idx="4294967295"/>
          </p:nvPr>
        </p:nvSpPr>
        <p:spPr>
          <a:xfrm>
            <a:off x="933446" y="1217185"/>
            <a:ext cx="5458117" cy="271457"/>
          </a:xfrm>
        </p:spPr>
        <p:txBody>
          <a:bodyPr>
            <a:noAutofit/>
          </a:bodyPr>
          <a:lstStyle>
            <a:lvl1pPr marL="0" indent="0">
              <a:buNone/>
              <a:defRPr sz="1200">
                <a:solidFill>
                  <a:srgbClr val="FFFFFF"/>
                </a:solidFill>
              </a:defRPr>
            </a:lvl1pPr>
          </a:lstStyle>
          <a:p>
            <a:pPr lvl="0"/>
            <a:r>
              <a:rPr lang="en-US"/>
              <a:t>CLICK TO EDIT MASTER TEXT STYLES</a:t>
            </a:r>
          </a:p>
        </p:txBody>
      </p:sp>
      <p:sp>
        <p:nvSpPr>
          <p:cNvPr id="9" name="Picture Placeholder 10">
            <a:extLst>
              <a:ext uri="{FF2B5EF4-FFF2-40B4-BE49-F238E27FC236}">
                <a16:creationId xmlns:a16="http://schemas.microsoft.com/office/drawing/2014/main" id="{D62A0BF0-CA9F-CD75-719B-F800B7A437B0}"/>
              </a:ext>
            </a:extLst>
          </p:cNvPr>
          <p:cNvSpPr txBox="1">
            <a:spLocks noGrp="1"/>
          </p:cNvSpPr>
          <p:nvPr>
            <p:ph type="pic" idx="4294967295"/>
          </p:nvPr>
        </p:nvSpPr>
        <p:spPr>
          <a:xfrm>
            <a:off x="5216523" y="1217615"/>
            <a:ext cx="3927476" cy="4651379"/>
          </a:xfrm>
        </p:spPr>
        <p:txBody>
          <a:bodyPr/>
          <a:lstStyle>
            <a:lvl1pPr marL="0" indent="0">
              <a:buNone/>
              <a:defRPr sz="1800">
                <a:solidFill>
                  <a:srgbClr val="E8E8E8"/>
                </a:solidFill>
              </a:defRPr>
            </a:lvl1pPr>
          </a:lstStyle>
          <a:p>
            <a:pPr lvl="0"/>
            <a:endParaRPr lang="en-US"/>
          </a:p>
        </p:txBody>
      </p:sp>
    </p:spTree>
    <p:extLst>
      <p:ext uri="{BB962C8B-B14F-4D97-AF65-F5344CB8AC3E}">
        <p14:creationId xmlns:p14="http://schemas.microsoft.com/office/powerpoint/2010/main" val="338332302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
    <p:bg>
      <p:bgPr>
        <a:blipFill>
          <a:blip r:embed="rId2" cstate="screen">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EBFA222-7D4F-C4AC-D34D-0EFB93B691F7}"/>
              </a:ext>
            </a:extLst>
          </p:cNvPr>
          <p:cNvSpPr txBox="1">
            <a:spLocks noGrp="1"/>
          </p:cNvSpPr>
          <p:nvPr>
            <p:ph idx="4294967295"/>
          </p:nvPr>
        </p:nvSpPr>
        <p:spPr>
          <a:xfrm>
            <a:off x="934059" y="2512286"/>
            <a:ext cx="3523640" cy="3664668"/>
          </a:xfrm>
        </p:spPr>
        <p:txBody>
          <a:bodyPr/>
          <a:lstStyle>
            <a:lvl1pPr marL="0" indent="0">
              <a:buNone/>
              <a:defRPr sz="2400">
                <a:solidFill>
                  <a:srgbClr val="FFFFFF"/>
                </a:solidFill>
              </a:defRPr>
            </a:lvl1pPr>
            <a:lvl2pPr marL="457200" indent="0">
              <a:buNone/>
              <a:defRPr sz="2000">
                <a:solidFill>
                  <a:srgbClr val="FFFFFF"/>
                </a:solidFill>
              </a:defRPr>
            </a:lvl2pPr>
            <a:lvl3pPr marL="914400" indent="0">
              <a:buNone/>
              <a:defRPr sz="18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a:extLst>
              <a:ext uri="{FF2B5EF4-FFF2-40B4-BE49-F238E27FC236}">
                <a16:creationId xmlns:a16="http://schemas.microsoft.com/office/drawing/2014/main" id="{66572C3C-DB7B-60C8-D74F-EADEE27282BA}"/>
              </a:ext>
            </a:extLst>
          </p:cNvPr>
          <p:cNvSpPr txBox="1">
            <a:spLocks noGrp="1"/>
          </p:cNvSpPr>
          <p:nvPr>
            <p:ph idx="4294967295"/>
          </p:nvPr>
        </p:nvSpPr>
        <p:spPr>
          <a:xfrm>
            <a:off x="4934559" y="2512286"/>
            <a:ext cx="3523640" cy="3664668"/>
          </a:xfrm>
        </p:spPr>
        <p:txBody>
          <a:bodyPr/>
          <a:lstStyle>
            <a:lvl1pPr marL="0" indent="0">
              <a:buNone/>
              <a:defRPr sz="2400">
                <a:solidFill>
                  <a:srgbClr val="FFFFFF"/>
                </a:solidFill>
              </a:defRPr>
            </a:lvl1pPr>
            <a:lvl2pPr marL="457200" indent="0">
              <a:buNone/>
              <a:defRPr sz="2000">
                <a:solidFill>
                  <a:srgbClr val="FFFFFF"/>
                </a:solidFill>
              </a:defRPr>
            </a:lvl2pPr>
            <a:lvl3pPr marL="914400" indent="0">
              <a:buNone/>
              <a:defRPr sz="18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4">
            <a:extLst>
              <a:ext uri="{FF2B5EF4-FFF2-40B4-BE49-F238E27FC236}">
                <a16:creationId xmlns:a16="http://schemas.microsoft.com/office/drawing/2014/main" id="{A1C01F29-B9BE-670E-A8CF-C0737C038647}"/>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804" y="6208492"/>
            <a:ext cx="1237110" cy="453002"/>
          </a:xfrm>
          <a:prstGeom prst="rect">
            <a:avLst/>
          </a:prstGeom>
          <a:noFill/>
          <a:ln cap="flat">
            <a:noFill/>
          </a:ln>
        </p:spPr>
      </p:pic>
      <p:sp>
        <p:nvSpPr>
          <p:cNvPr id="5" name="Footer Placeholder 7">
            <a:extLst>
              <a:ext uri="{FF2B5EF4-FFF2-40B4-BE49-F238E27FC236}">
                <a16:creationId xmlns:a16="http://schemas.microsoft.com/office/drawing/2014/main" id="{7D671343-F9BD-7F1E-9888-9028F0422D14}"/>
              </a:ext>
            </a:extLst>
          </p:cNvPr>
          <p:cNvSpPr txBox="1">
            <a:spLocks noGrp="1"/>
          </p:cNvSpPr>
          <p:nvPr>
            <p:ph type="ftr" sz="quarter" idx="9"/>
          </p:nvPr>
        </p:nvSpPr>
        <p:spPr>
          <a:xfrm>
            <a:off x="4572000" y="6356351"/>
            <a:ext cx="3373825" cy="365129"/>
          </a:xfrm>
        </p:spPr>
        <p:txBody>
          <a:bodyPr/>
          <a:lstStyle>
            <a:lvl1pPr>
              <a:defRPr/>
            </a:lvl1pPr>
          </a:lstStyle>
          <a:p>
            <a:pPr lvl="0"/>
            <a:endParaRPr lang="en-US"/>
          </a:p>
        </p:txBody>
      </p:sp>
      <p:sp>
        <p:nvSpPr>
          <p:cNvPr id="6" name="Slide Number Placeholder 8">
            <a:extLst>
              <a:ext uri="{FF2B5EF4-FFF2-40B4-BE49-F238E27FC236}">
                <a16:creationId xmlns:a16="http://schemas.microsoft.com/office/drawing/2014/main" id="{D5146DC6-7489-CE14-E49B-5AA97E91D169}"/>
              </a:ext>
            </a:extLst>
          </p:cNvPr>
          <p:cNvSpPr txBox="1">
            <a:spLocks noGrp="1"/>
          </p:cNvSpPr>
          <p:nvPr>
            <p:ph type="sldNum" sz="quarter" idx="8"/>
          </p:nvPr>
        </p:nvSpPr>
        <p:spPr>
          <a:xfrm>
            <a:off x="7861736" y="6356351"/>
            <a:ext cx="569524" cy="365129"/>
          </a:xfrm>
        </p:spPr>
        <p:txBody>
          <a:bodyPr/>
          <a:lstStyle>
            <a:lvl1pPr>
              <a:defRPr/>
            </a:lvl1pPr>
          </a:lstStyle>
          <a:p>
            <a:pPr lvl="0"/>
            <a:r>
              <a:rPr lang="en-US"/>
              <a:t>|   </a:t>
            </a:r>
            <a:fld id="{EB186D76-2CCF-4F0C-8C63-9BE307A03241}" type="slidenum">
              <a:t>‹#›</a:t>
            </a:fld>
            <a:endParaRPr lang="en-US"/>
          </a:p>
        </p:txBody>
      </p:sp>
      <p:sp>
        <p:nvSpPr>
          <p:cNvPr id="7" name="Text Placeholder 13">
            <a:extLst>
              <a:ext uri="{FF2B5EF4-FFF2-40B4-BE49-F238E27FC236}">
                <a16:creationId xmlns:a16="http://schemas.microsoft.com/office/drawing/2014/main" id="{F2D2BA0B-F463-0D3D-D1C3-108357D4047B}"/>
              </a:ext>
            </a:extLst>
          </p:cNvPr>
          <p:cNvSpPr txBox="1">
            <a:spLocks noGrp="1"/>
          </p:cNvSpPr>
          <p:nvPr>
            <p:ph type="body" idx="4294967295"/>
          </p:nvPr>
        </p:nvSpPr>
        <p:spPr>
          <a:xfrm>
            <a:off x="933446" y="459357"/>
            <a:ext cx="7524753" cy="365129"/>
          </a:xfrm>
        </p:spPr>
        <p:txBody>
          <a:bodyPr/>
          <a:lstStyle>
            <a:lvl1pPr marL="0" indent="0">
              <a:buNone/>
              <a:defRPr sz="1800" b="1">
                <a:solidFill>
                  <a:srgbClr val="FFFFFF"/>
                </a:solidFill>
                <a:latin typeface="Georgia Pro" pitchFamily="18"/>
              </a:defRPr>
            </a:lvl1pPr>
          </a:lstStyle>
          <a:p>
            <a:pPr lvl="0"/>
            <a:r>
              <a:rPr lang="en-US"/>
              <a:t>Click to edit Master text styles</a:t>
            </a:r>
          </a:p>
        </p:txBody>
      </p:sp>
      <p:sp>
        <p:nvSpPr>
          <p:cNvPr id="8" name="Text Placeholder 9">
            <a:extLst>
              <a:ext uri="{FF2B5EF4-FFF2-40B4-BE49-F238E27FC236}">
                <a16:creationId xmlns:a16="http://schemas.microsoft.com/office/drawing/2014/main" id="{4BCE10DC-75CC-6E74-ECF6-24EDA9665C39}"/>
              </a:ext>
            </a:extLst>
          </p:cNvPr>
          <p:cNvSpPr txBox="1">
            <a:spLocks noGrp="1"/>
          </p:cNvSpPr>
          <p:nvPr>
            <p:ph type="body" idx="4294967295"/>
          </p:nvPr>
        </p:nvSpPr>
        <p:spPr>
          <a:xfrm>
            <a:off x="933446" y="1217185"/>
            <a:ext cx="7524753" cy="271457"/>
          </a:xfrm>
        </p:spPr>
        <p:txBody>
          <a:bodyPr>
            <a:noAutofit/>
          </a:bodyPr>
          <a:lstStyle>
            <a:lvl1pPr marL="0" indent="0">
              <a:buNone/>
              <a:defRPr sz="1200">
                <a:solidFill>
                  <a:srgbClr val="FFFFFF"/>
                </a:solidFill>
              </a:defRPr>
            </a:lvl1pPr>
          </a:lstStyle>
          <a:p>
            <a:pPr lvl="0"/>
            <a:r>
              <a:rPr lang="en-US"/>
              <a:t>CLICK TO EDIT MASTER TEXT STYLES</a:t>
            </a:r>
          </a:p>
        </p:txBody>
      </p:sp>
      <p:sp>
        <p:nvSpPr>
          <p:cNvPr id="9" name="Title 1">
            <a:extLst>
              <a:ext uri="{FF2B5EF4-FFF2-40B4-BE49-F238E27FC236}">
                <a16:creationId xmlns:a16="http://schemas.microsoft.com/office/drawing/2014/main" id="{1F6165EC-7539-76F2-D4B3-60B127675658}"/>
              </a:ext>
            </a:extLst>
          </p:cNvPr>
          <p:cNvSpPr txBox="1">
            <a:spLocks noGrp="1"/>
          </p:cNvSpPr>
          <p:nvPr>
            <p:ph type="title"/>
          </p:nvPr>
        </p:nvSpPr>
        <p:spPr>
          <a:xfrm>
            <a:off x="934059" y="1616366"/>
            <a:ext cx="7524131" cy="895929"/>
          </a:xfrm>
        </p:spPr>
        <p:txBody>
          <a:bodyPr>
            <a:noAutofit/>
          </a:bodyPr>
          <a:lstStyle>
            <a:lvl1pPr>
              <a:defRPr sz="4000">
                <a:solidFill>
                  <a:srgbClr val="FFFFFF"/>
                </a:solidFill>
              </a:defRPr>
            </a:lvl1pPr>
          </a:lstStyle>
          <a:p>
            <a:pPr lvl="0"/>
            <a:r>
              <a:rPr lang="en-US"/>
              <a:t>Click to edit Master title style</a:t>
            </a:r>
          </a:p>
        </p:txBody>
      </p:sp>
    </p:spTree>
    <p:extLst>
      <p:ext uri="{BB962C8B-B14F-4D97-AF65-F5344CB8AC3E}">
        <p14:creationId xmlns:p14="http://schemas.microsoft.com/office/powerpoint/2010/main" val="112522711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mparison">
    <p:bg>
      <p:bgPr>
        <a:blipFill>
          <a:blip r:embed="rId2" cstate="screen">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2633F4E9-70F8-3E63-9ED1-6E50F05CBD6B}"/>
              </a:ext>
            </a:extLst>
          </p:cNvPr>
          <p:cNvSpPr txBox="1">
            <a:spLocks noGrp="1"/>
          </p:cNvSpPr>
          <p:nvPr>
            <p:ph type="body" idx="4294967295"/>
          </p:nvPr>
        </p:nvSpPr>
        <p:spPr>
          <a:xfrm>
            <a:off x="914400" y="2252660"/>
            <a:ext cx="3525725" cy="716030"/>
          </a:xfrm>
        </p:spPr>
        <p:txBody>
          <a:bodyPr anchor="b"/>
          <a:lstStyle>
            <a:lvl1pPr marL="0" indent="0">
              <a:buNone/>
              <a:defRPr sz="2400">
                <a:solidFill>
                  <a:srgbClr val="FCBE01"/>
                </a:solidFill>
              </a:defRPr>
            </a:lvl1pPr>
          </a:lstStyle>
          <a:p>
            <a:pPr lvl="0"/>
            <a:r>
              <a:rPr lang="en-US"/>
              <a:t>Click to edit Master text styles</a:t>
            </a:r>
          </a:p>
        </p:txBody>
      </p:sp>
      <p:sp>
        <p:nvSpPr>
          <p:cNvPr id="3" name="Content Placeholder 3">
            <a:extLst>
              <a:ext uri="{FF2B5EF4-FFF2-40B4-BE49-F238E27FC236}">
                <a16:creationId xmlns:a16="http://schemas.microsoft.com/office/drawing/2014/main" id="{50E51035-1465-CF7B-18BA-D4EE5D114F53}"/>
              </a:ext>
            </a:extLst>
          </p:cNvPr>
          <p:cNvSpPr txBox="1">
            <a:spLocks noGrp="1"/>
          </p:cNvSpPr>
          <p:nvPr>
            <p:ph idx="4294967295"/>
          </p:nvPr>
        </p:nvSpPr>
        <p:spPr>
          <a:xfrm>
            <a:off x="914400" y="2987518"/>
            <a:ext cx="3525725" cy="3202146"/>
          </a:xfrm>
        </p:spPr>
        <p:txBody>
          <a:bodyPr/>
          <a:lstStyle>
            <a:lvl1pPr marL="0" indent="0">
              <a:buNone/>
              <a:defRPr sz="2400">
                <a:solidFill>
                  <a:srgbClr val="FFFFFF"/>
                </a:solidFill>
              </a:defRPr>
            </a:lvl1pPr>
            <a:lvl2pPr marL="457200" indent="0">
              <a:buNone/>
              <a:defRPr sz="2000">
                <a:solidFill>
                  <a:srgbClr val="FFFFFF"/>
                </a:solidFill>
              </a:defRPr>
            </a:lvl2pPr>
            <a:lvl3pPr marL="914400" indent="0">
              <a:buNone/>
              <a:defRPr sz="18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A6B2CA4E-4605-7D06-35F6-178EFECE14AB}"/>
              </a:ext>
            </a:extLst>
          </p:cNvPr>
          <p:cNvSpPr txBox="1">
            <a:spLocks noGrp="1"/>
          </p:cNvSpPr>
          <p:nvPr>
            <p:ph type="body" idx="4294967295"/>
          </p:nvPr>
        </p:nvSpPr>
        <p:spPr>
          <a:xfrm>
            <a:off x="4915110" y="2252660"/>
            <a:ext cx="3543089" cy="716030"/>
          </a:xfrm>
        </p:spPr>
        <p:txBody>
          <a:bodyPr anchor="b"/>
          <a:lstStyle>
            <a:lvl1pPr marL="0" indent="0">
              <a:buNone/>
              <a:defRPr sz="2400">
                <a:solidFill>
                  <a:srgbClr val="FCBE01"/>
                </a:solidFill>
              </a:defRPr>
            </a:lvl1pPr>
          </a:lstStyle>
          <a:p>
            <a:pPr lvl="0"/>
            <a:r>
              <a:rPr lang="en-US"/>
              <a:t>Click to edit Master text styles</a:t>
            </a:r>
          </a:p>
        </p:txBody>
      </p:sp>
      <p:sp>
        <p:nvSpPr>
          <p:cNvPr id="5" name="Content Placeholder 5">
            <a:extLst>
              <a:ext uri="{FF2B5EF4-FFF2-40B4-BE49-F238E27FC236}">
                <a16:creationId xmlns:a16="http://schemas.microsoft.com/office/drawing/2014/main" id="{E7F19387-36DE-6DAC-1223-1D842D7CD02E}"/>
              </a:ext>
            </a:extLst>
          </p:cNvPr>
          <p:cNvSpPr txBox="1">
            <a:spLocks noGrp="1"/>
          </p:cNvSpPr>
          <p:nvPr>
            <p:ph idx="4294967295"/>
          </p:nvPr>
        </p:nvSpPr>
        <p:spPr>
          <a:xfrm>
            <a:off x="4915110" y="2987518"/>
            <a:ext cx="3543089" cy="3202146"/>
          </a:xfrm>
        </p:spPr>
        <p:txBody>
          <a:bodyPr/>
          <a:lstStyle>
            <a:lvl1pPr marL="0" indent="0">
              <a:buNone/>
              <a:defRPr sz="2400">
                <a:solidFill>
                  <a:srgbClr val="FFFFFF"/>
                </a:solidFill>
              </a:defRPr>
            </a:lvl1pPr>
            <a:lvl2pPr marL="457200" indent="0">
              <a:buNone/>
              <a:defRPr sz="2000">
                <a:solidFill>
                  <a:srgbClr val="FFFFFF"/>
                </a:solidFill>
              </a:defRPr>
            </a:lvl2pPr>
            <a:lvl3pPr marL="914400" indent="0">
              <a:buNone/>
              <a:defRPr sz="18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11">
            <a:extLst>
              <a:ext uri="{FF2B5EF4-FFF2-40B4-BE49-F238E27FC236}">
                <a16:creationId xmlns:a16="http://schemas.microsoft.com/office/drawing/2014/main" id="{76151AA6-0046-675B-70C5-9AE75538EC0A}"/>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804" y="6208492"/>
            <a:ext cx="1237110" cy="453002"/>
          </a:xfrm>
          <a:prstGeom prst="rect">
            <a:avLst/>
          </a:prstGeom>
          <a:noFill/>
          <a:ln cap="flat">
            <a:noFill/>
          </a:ln>
        </p:spPr>
      </p:pic>
      <p:sp>
        <p:nvSpPr>
          <p:cNvPr id="7" name="Footer Placeholder 7">
            <a:extLst>
              <a:ext uri="{FF2B5EF4-FFF2-40B4-BE49-F238E27FC236}">
                <a16:creationId xmlns:a16="http://schemas.microsoft.com/office/drawing/2014/main" id="{C5E57679-DE38-BF9D-0D77-8CC864F19715}"/>
              </a:ext>
            </a:extLst>
          </p:cNvPr>
          <p:cNvSpPr txBox="1">
            <a:spLocks noGrp="1"/>
          </p:cNvSpPr>
          <p:nvPr>
            <p:ph type="ftr" sz="quarter" idx="9"/>
          </p:nvPr>
        </p:nvSpPr>
        <p:spPr>
          <a:xfrm>
            <a:off x="4572000" y="6356351"/>
            <a:ext cx="3373825" cy="365129"/>
          </a:xfrm>
        </p:spPr>
        <p:txBody>
          <a:bodyPr/>
          <a:lstStyle>
            <a:lvl1pPr>
              <a:defRPr/>
            </a:lvl1pPr>
          </a:lstStyle>
          <a:p>
            <a:pPr lvl="0"/>
            <a:endParaRPr lang="en-US"/>
          </a:p>
        </p:txBody>
      </p:sp>
      <p:sp>
        <p:nvSpPr>
          <p:cNvPr id="8" name="Slide Number Placeholder 8">
            <a:extLst>
              <a:ext uri="{FF2B5EF4-FFF2-40B4-BE49-F238E27FC236}">
                <a16:creationId xmlns:a16="http://schemas.microsoft.com/office/drawing/2014/main" id="{AA511D23-487D-2B4E-BBF6-1E7D693A019D}"/>
              </a:ext>
            </a:extLst>
          </p:cNvPr>
          <p:cNvSpPr txBox="1">
            <a:spLocks noGrp="1"/>
          </p:cNvSpPr>
          <p:nvPr>
            <p:ph type="sldNum" sz="quarter" idx="8"/>
          </p:nvPr>
        </p:nvSpPr>
        <p:spPr>
          <a:xfrm>
            <a:off x="7861736" y="6356351"/>
            <a:ext cx="569524" cy="365129"/>
          </a:xfrm>
        </p:spPr>
        <p:txBody>
          <a:bodyPr/>
          <a:lstStyle>
            <a:lvl1pPr>
              <a:defRPr/>
            </a:lvl1pPr>
          </a:lstStyle>
          <a:p>
            <a:pPr lvl="0"/>
            <a:r>
              <a:rPr lang="en-US"/>
              <a:t>|   </a:t>
            </a:r>
            <a:fld id="{29C07D39-3CF3-4C71-9F13-1FA25EB166CB}" type="slidenum">
              <a:t>‹#›</a:t>
            </a:fld>
            <a:endParaRPr lang="en-US"/>
          </a:p>
        </p:txBody>
      </p:sp>
      <p:sp>
        <p:nvSpPr>
          <p:cNvPr id="9" name="Title 1">
            <a:extLst>
              <a:ext uri="{FF2B5EF4-FFF2-40B4-BE49-F238E27FC236}">
                <a16:creationId xmlns:a16="http://schemas.microsoft.com/office/drawing/2014/main" id="{D291D2D2-7899-5656-229B-4D7B53CF4D36}"/>
              </a:ext>
            </a:extLst>
          </p:cNvPr>
          <p:cNvSpPr txBox="1">
            <a:spLocks noGrp="1"/>
          </p:cNvSpPr>
          <p:nvPr>
            <p:ph type="title"/>
          </p:nvPr>
        </p:nvSpPr>
        <p:spPr>
          <a:xfrm>
            <a:off x="924229" y="1597886"/>
            <a:ext cx="7533970" cy="908977"/>
          </a:xfrm>
        </p:spPr>
        <p:txBody>
          <a:bodyPr/>
          <a:lstStyle>
            <a:lvl1pPr>
              <a:defRPr sz="4000">
                <a:solidFill>
                  <a:srgbClr val="FFFFFF"/>
                </a:solidFill>
              </a:defRPr>
            </a:lvl1pPr>
          </a:lstStyle>
          <a:p>
            <a:pPr lvl="0"/>
            <a:r>
              <a:rPr lang="en-US"/>
              <a:t>Click to edit Master title style</a:t>
            </a:r>
          </a:p>
        </p:txBody>
      </p:sp>
      <p:sp>
        <p:nvSpPr>
          <p:cNvPr id="10" name="Text Placeholder 13">
            <a:extLst>
              <a:ext uri="{FF2B5EF4-FFF2-40B4-BE49-F238E27FC236}">
                <a16:creationId xmlns:a16="http://schemas.microsoft.com/office/drawing/2014/main" id="{7DCFBD30-C56A-1AA9-F774-A0FF36096307}"/>
              </a:ext>
            </a:extLst>
          </p:cNvPr>
          <p:cNvSpPr txBox="1">
            <a:spLocks noGrp="1"/>
          </p:cNvSpPr>
          <p:nvPr>
            <p:ph type="body" idx="4294967295"/>
          </p:nvPr>
        </p:nvSpPr>
        <p:spPr>
          <a:xfrm>
            <a:off x="933446" y="459357"/>
            <a:ext cx="5458117" cy="365129"/>
          </a:xfrm>
        </p:spPr>
        <p:txBody>
          <a:bodyPr/>
          <a:lstStyle>
            <a:lvl1pPr marL="0" indent="0">
              <a:buNone/>
              <a:defRPr sz="1800" b="1">
                <a:solidFill>
                  <a:srgbClr val="FFFFFF"/>
                </a:solidFill>
                <a:latin typeface="Georgia Pro" pitchFamily="18"/>
              </a:defRPr>
            </a:lvl1pPr>
          </a:lstStyle>
          <a:p>
            <a:pPr lvl="0"/>
            <a:r>
              <a:rPr lang="en-US"/>
              <a:t>Click to edit Master text styles</a:t>
            </a:r>
          </a:p>
        </p:txBody>
      </p:sp>
      <p:sp>
        <p:nvSpPr>
          <p:cNvPr id="11" name="Text Placeholder 9">
            <a:extLst>
              <a:ext uri="{FF2B5EF4-FFF2-40B4-BE49-F238E27FC236}">
                <a16:creationId xmlns:a16="http://schemas.microsoft.com/office/drawing/2014/main" id="{1012EF7A-2A61-D6AC-0735-45BC3AE537FB}"/>
              </a:ext>
            </a:extLst>
          </p:cNvPr>
          <p:cNvSpPr txBox="1">
            <a:spLocks noGrp="1"/>
          </p:cNvSpPr>
          <p:nvPr>
            <p:ph type="body" idx="4294967295"/>
          </p:nvPr>
        </p:nvSpPr>
        <p:spPr>
          <a:xfrm>
            <a:off x="933446" y="1217185"/>
            <a:ext cx="5458117" cy="271457"/>
          </a:xfrm>
        </p:spPr>
        <p:txBody>
          <a:bodyPr>
            <a:noAutofit/>
          </a:bodyPr>
          <a:lstStyle>
            <a:lvl1pPr marL="0" indent="0">
              <a:buNone/>
              <a:defRPr sz="12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287420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p:bg>
      <p:bgPr>
        <a:blipFill>
          <a:blip r:embed="rId2" cstate="screen">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D9E70-63E0-4B5C-BD6B-4C697F7220A0}"/>
              </a:ext>
            </a:extLst>
          </p:cNvPr>
          <p:cNvSpPr txBox="1">
            <a:spLocks noGrp="1"/>
          </p:cNvSpPr>
          <p:nvPr>
            <p:ph type="title"/>
          </p:nvPr>
        </p:nvSpPr>
        <p:spPr>
          <a:xfrm>
            <a:off x="914400" y="683815"/>
            <a:ext cx="7543800" cy="922355"/>
          </a:xfrm>
        </p:spPr>
        <p:txBody>
          <a:bodyPr/>
          <a:lstStyle>
            <a:lvl1pPr>
              <a:defRPr sz="4000"/>
            </a:lvl1pPr>
          </a:lstStyle>
          <a:p>
            <a:pPr lvl="0"/>
            <a:r>
              <a:rPr lang="en-US"/>
              <a:t>Click to edit Master title style</a:t>
            </a:r>
          </a:p>
        </p:txBody>
      </p:sp>
      <p:pic>
        <p:nvPicPr>
          <p:cNvPr id="3" name="Graphic 7">
            <a:extLst>
              <a:ext uri="{FF2B5EF4-FFF2-40B4-BE49-F238E27FC236}">
                <a16:creationId xmlns:a16="http://schemas.microsoft.com/office/drawing/2014/main" id="{E8924007-CA0F-1A5D-15E9-9D0B185AFEB8}"/>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804" y="6208492"/>
            <a:ext cx="1237110" cy="453002"/>
          </a:xfrm>
          <a:prstGeom prst="rect">
            <a:avLst/>
          </a:prstGeom>
          <a:noFill/>
          <a:ln cap="flat">
            <a:noFill/>
          </a:ln>
        </p:spPr>
      </p:pic>
      <p:pic>
        <p:nvPicPr>
          <p:cNvPr id="4" name="Graphic 8">
            <a:extLst>
              <a:ext uri="{FF2B5EF4-FFF2-40B4-BE49-F238E27FC236}">
                <a16:creationId xmlns:a16="http://schemas.microsoft.com/office/drawing/2014/main" id="{30F79E3B-096F-BC1D-FCBC-8F1B365AEA1A}"/>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2804" y="6208492"/>
            <a:ext cx="1237110" cy="453002"/>
          </a:xfrm>
          <a:prstGeom prst="rect">
            <a:avLst/>
          </a:prstGeom>
          <a:noFill/>
          <a:ln cap="flat">
            <a:noFill/>
          </a:ln>
        </p:spPr>
      </p:pic>
      <p:sp>
        <p:nvSpPr>
          <p:cNvPr id="5" name="Footer Placeholder 7">
            <a:extLst>
              <a:ext uri="{FF2B5EF4-FFF2-40B4-BE49-F238E27FC236}">
                <a16:creationId xmlns:a16="http://schemas.microsoft.com/office/drawing/2014/main" id="{C5E73266-5962-B9B1-A086-941295A9ABEE}"/>
              </a:ext>
            </a:extLst>
          </p:cNvPr>
          <p:cNvSpPr txBox="1">
            <a:spLocks noGrp="1"/>
          </p:cNvSpPr>
          <p:nvPr>
            <p:ph type="ftr" sz="quarter" idx="9"/>
          </p:nvPr>
        </p:nvSpPr>
        <p:spPr>
          <a:xfrm>
            <a:off x="4572000" y="6356351"/>
            <a:ext cx="3373825" cy="365129"/>
          </a:xfrm>
        </p:spPr>
        <p:txBody>
          <a:bodyPr/>
          <a:lstStyle>
            <a:lvl1pPr>
              <a:defRPr/>
            </a:lvl1pPr>
          </a:lstStyle>
          <a:p>
            <a:pPr lvl="0"/>
            <a:endParaRPr lang="en-US"/>
          </a:p>
        </p:txBody>
      </p:sp>
      <p:sp>
        <p:nvSpPr>
          <p:cNvPr id="6" name="Slide Number Placeholder 8">
            <a:extLst>
              <a:ext uri="{FF2B5EF4-FFF2-40B4-BE49-F238E27FC236}">
                <a16:creationId xmlns:a16="http://schemas.microsoft.com/office/drawing/2014/main" id="{2BDD7790-E5D6-4C97-8F1C-6D680B4244C8}"/>
              </a:ext>
            </a:extLst>
          </p:cNvPr>
          <p:cNvSpPr txBox="1">
            <a:spLocks noGrp="1"/>
          </p:cNvSpPr>
          <p:nvPr>
            <p:ph type="sldNum" sz="quarter" idx="8"/>
          </p:nvPr>
        </p:nvSpPr>
        <p:spPr>
          <a:xfrm>
            <a:off x="7861736" y="6356351"/>
            <a:ext cx="569524" cy="365129"/>
          </a:xfrm>
        </p:spPr>
        <p:txBody>
          <a:bodyPr/>
          <a:lstStyle>
            <a:lvl1pPr>
              <a:defRPr/>
            </a:lvl1pPr>
          </a:lstStyle>
          <a:p>
            <a:pPr lvl="0"/>
            <a:r>
              <a:rPr lang="en-US"/>
              <a:t>|   </a:t>
            </a:r>
            <a:fld id="{A1A0B9BA-5400-45F6-B8FC-949AB047B63F}" type="slidenum">
              <a:t>‹#›</a:t>
            </a:fld>
            <a:endParaRPr lang="en-US"/>
          </a:p>
        </p:txBody>
      </p:sp>
    </p:spTree>
    <p:extLst>
      <p:ext uri="{BB962C8B-B14F-4D97-AF65-F5344CB8AC3E}">
        <p14:creationId xmlns:p14="http://schemas.microsoft.com/office/powerpoint/2010/main" val="943359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itle Only">
    <p:bg>
      <p:bgPr>
        <a:blipFill>
          <a:blip r:embed="rId2" cstate="screen">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pic>
        <p:nvPicPr>
          <p:cNvPr id="2" name="Graphic 7">
            <a:extLst>
              <a:ext uri="{FF2B5EF4-FFF2-40B4-BE49-F238E27FC236}">
                <a16:creationId xmlns:a16="http://schemas.microsoft.com/office/drawing/2014/main" id="{C699C7FF-FFA6-A176-E2D5-F6289561CA82}"/>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804" y="6208492"/>
            <a:ext cx="1237110" cy="453002"/>
          </a:xfrm>
          <a:prstGeom prst="rect">
            <a:avLst/>
          </a:prstGeom>
          <a:noFill/>
          <a:ln cap="flat">
            <a:noFill/>
          </a:ln>
        </p:spPr>
      </p:pic>
      <p:pic>
        <p:nvPicPr>
          <p:cNvPr id="3" name="Graphic 8">
            <a:extLst>
              <a:ext uri="{FF2B5EF4-FFF2-40B4-BE49-F238E27FC236}">
                <a16:creationId xmlns:a16="http://schemas.microsoft.com/office/drawing/2014/main" id="{BD369DD1-4A39-97B9-7166-F2289DF3C97C}"/>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2804" y="6208492"/>
            <a:ext cx="1237110" cy="453002"/>
          </a:xfrm>
          <a:prstGeom prst="rect">
            <a:avLst/>
          </a:prstGeom>
          <a:noFill/>
          <a:ln cap="flat">
            <a:noFill/>
          </a:ln>
        </p:spPr>
      </p:pic>
      <p:sp>
        <p:nvSpPr>
          <p:cNvPr id="4" name="Footer Placeholder 7">
            <a:extLst>
              <a:ext uri="{FF2B5EF4-FFF2-40B4-BE49-F238E27FC236}">
                <a16:creationId xmlns:a16="http://schemas.microsoft.com/office/drawing/2014/main" id="{82FBD439-4BC8-4D2B-44E0-7CAD70CB4220}"/>
              </a:ext>
            </a:extLst>
          </p:cNvPr>
          <p:cNvSpPr txBox="1">
            <a:spLocks noGrp="1"/>
          </p:cNvSpPr>
          <p:nvPr>
            <p:ph type="ftr" sz="quarter" idx="9"/>
          </p:nvPr>
        </p:nvSpPr>
        <p:spPr>
          <a:xfrm>
            <a:off x="4572000" y="6356351"/>
            <a:ext cx="3373825" cy="365129"/>
          </a:xfrm>
        </p:spPr>
        <p:txBody>
          <a:bodyPr/>
          <a:lstStyle>
            <a:lvl1pPr>
              <a:defRPr/>
            </a:lvl1pPr>
          </a:lstStyle>
          <a:p>
            <a:pPr lvl="0"/>
            <a:endParaRPr lang="en-US"/>
          </a:p>
        </p:txBody>
      </p:sp>
      <p:sp>
        <p:nvSpPr>
          <p:cNvPr id="5" name="Slide Number Placeholder 8">
            <a:extLst>
              <a:ext uri="{FF2B5EF4-FFF2-40B4-BE49-F238E27FC236}">
                <a16:creationId xmlns:a16="http://schemas.microsoft.com/office/drawing/2014/main" id="{E29246AA-471D-EA42-CE4B-714E01284BC8}"/>
              </a:ext>
            </a:extLst>
          </p:cNvPr>
          <p:cNvSpPr txBox="1">
            <a:spLocks noGrp="1"/>
          </p:cNvSpPr>
          <p:nvPr>
            <p:ph type="sldNum" sz="quarter" idx="8"/>
          </p:nvPr>
        </p:nvSpPr>
        <p:spPr>
          <a:xfrm>
            <a:off x="7861736" y="6356351"/>
            <a:ext cx="569524" cy="365129"/>
          </a:xfrm>
        </p:spPr>
        <p:txBody>
          <a:bodyPr/>
          <a:lstStyle>
            <a:lvl1pPr>
              <a:defRPr/>
            </a:lvl1pPr>
          </a:lstStyle>
          <a:p>
            <a:pPr lvl="0"/>
            <a:r>
              <a:rPr lang="en-US"/>
              <a:t>|   </a:t>
            </a:r>
            <a:fld id="{78F7B624-15FE-412C-8D0B-FEDD889F972E}" type="slidenum">
              <a:t>‹#›</a:t>
            </a:fld>
            <a:endParaRPr lang="en-US"/>
          </a:p>
        </p:txBody>
      </p:sp>
      <p:sp>
        <p:nvSpPr>
          <p:cNvPr id="6" name="Text Placeholder 13">
            <a:extLst>
              <a:ext uri="{FF2B5EF4-FFF2-40B4-BE49-F238E27FC236}">
                <a16:creationId xmlns:a16="http://schemas.microsoft.com/office/drawing/2014/main" id="{666E75FC-DE6C-24F6-C259-356BAB1D735C}"/>
              </a:ext>
            </a:extLst>
          </p:cNvPr>
          <p:cNvSpPr txBox="1">
            <a:spLocks noGrp="1"/>
          </p:cNvSpPr>
          <p:nvPr>
            <p:ph type="body" idx="4294967295"/>
          </p:nvPr>
        </p:nvSpPr>
        <p:spPr>
          <a:xfrm>
            <a:off x="914400" y="459357"/>
            <a:ext cx="7543800" cy="365129"/>
          </a:xfrm>
        </p:spPr>
        <p:txBody>
          <a:bodyPr/>
          <a:lstStyle>
            <a:lvl1pPr marL="0" indent="0">
              <a:buNone/>
              <a:defRPr sz="1800" b="1">
                <a:latin typeface="Georgia Pro" pitchFamily="18"/>
              </a:defRPr>
            </a:lvl1pPr>
          </a:lstStyle>
          <a:p>
            <a:pPr lvl="0"/>
            <a:r>
              <a:rPr lang="en-US"/>
              <a:t>Click to edit Master text styles</a:t>
            </a:r>
          </a:p>
        </p:txBody>
      </p:sp>
    </p:spTree>
    <p:extLst>
      <p:ext uri="{BB962C8B-B14F-4D97-AF65-F5344CB8AC3E}">
        <p14:creationId xmlns:p14="http://schemas.microsoft.com/office/powerpoint/2010/main" val="281812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a:blip r:embed="rId2" cstate="screen">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F74C96C5-5AF8-C9A3-D130-34E02F791E6F}"/>
              </a:ext>
            </a:extLst>
          </p:cNvPr>
          <p:cNvSpPr/>
          <p:nvPr/>
        </p:nvSpPr>
        <p:spPr>
          <a:xfrm>
            <a:off x="0" y="0"/>
            <a:ext cx="1828800" cy="6858000"/>
          </a:xfrm>
          <a:prstGeom prst="rect">
            <a:avLst/>
          </a:prstGeom>
          <a:solidFill>
            <a:srgbClr val="02321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Poppins"/>
            </a:endParaRPr>
          </a:p>
        </p:txBody>
      </p:sp>
      <p:sp>
        <p:nvSpPr>
          <p:cNvPr id="3" name="Title 1">
            <a:extLst>
              <a:ext uri="{FF2B5EF4-FFF2-40B4-BE49-F238E27FC236}">
                <a16:creationId xmlns:a16="http://schemas.microsoft.com/office/drawing/2014/main" id="{C90FF2EB-67A6-8693-3A09-A555999DB6D0}"/>
              </a:ext>
            </a:extLst>
          </p:cNvPr>
          <p:cNvSpPr txBox="1">
            <a:spLocks noGrp="1"/>
          </p:cNvSpPr>
          <p:nvPr>
            <p:ph type="title"/>
          </p:nvPr>
        </p:nvSpPr>
        <p:spPr>
          <a:xfrm>
            <a:off x="2247896" y="681035"/>
            <a:ext cx="6210303" cy="909224"/>
          </a:xfrm>
        </p:spPr>
        <p:txBody>
          <a:bodyPr/>
          <a:lstStyle>
            <a:lvl1pPr>
              <a:defRPr sz="4000"/>
            </a:lvl1pPr>
          </a:lstStyle>
          <a:p>
            <a:pPr lvl="0"/>
            <a:r>
              <a:rPr lang="en-US"/>
              <a:t>Click to edit Master title style</a:t>
            </a:r>
          </a:p>
        </p:txBody>
      </p:sp>
      <p:sp>
        <p:nvSpPr>
          <p:cNvPr id="4" name="Content Placeholder 2">
            <a:extLst>
              <a:ext uri="{FF2B5EF4-FFF2-40B4-BE49-F238E27FC236}">
                <a16:creationId xmlns:a16="http://schemas.microsoft.com/office/drawing/2014/main" id="{95C187CF-4A55-80D9-8EBD-4B49C11052C6}"/>
              </a:ext>
            </a:extLst>
          </p:cNvPr>
          <p:cNvSpPr txBox="1">
            <a:spLocks noGrp="1"/>
          </p:cNvSpPr>
          <p:nvPr>
            <p:ph idx="1"/>
          </p:nvPr>
        </p:nvSpPr>
        <p:spPr>
          <a:xfrm>
            <a:off x="2247896" y="1825627"/>
            <a:ext cx="6210303" cy="4351336"/>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5">
            <a:extLst>
              <a:ext uri="{FF2B5EF4-FFF2-40B4-BE49-F238E27FC236}">
                <a16:creationId xmlns:a16="http://schemas.microsoft.com/office/drawing/2014/main" id="{FF7E92BD-44FA-CAA6-2B42-D7722600B4E5}"/>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804" y="6208492"/>
            <a:ext cx="1237110" cy="453002"/>
          </a:xfrm>
          <a:prstGeom prst="rect">
            <a:avLst/>
          </a:prstGeom>
          <a:noFill/>
          <a:ln cap="flat">
            <a:noFill/>
          </a:ln>
        </p:spPr>
      </p:pic>
      <p:sp>
        <p:nvSpPr>
          <p:cNvPr id="6" name="Footer Placeholder 7">
            <a:extLst>
              <a:ext uri="{FF2B5EF4-FFF2-40B4-BE49-F238E27FC236}">
                <a16:creationId xmlns:a16="http://schemas.microsoft.com/office/drawing/2014/main" id="{CE7F15FD-5916-2BEB-006C-A5A50D65E0C1}"/>
              </a:ext>
            </a:extLst>
          </p:cNvPr>
          <p:cNvSpPr txBox="1">
            <a:spLocks noGrp="1"/>
          </p:cNvSpPr>
          <p:nvPr>
            <p:ph type="ftr" sz="quarter" idx="9"/>
          </p:nvPr>
        </p:nvSpPr>
        <p:spPr>
          <a:xfrm>
            <a:off x="4572000" y="6356351"/>
            <a:ext cx="3373825" cy="365129"/>
          </a:xfrm>
        </p:spPr>
        <p:txBody>
          <a:bodyPr/>
          <a:lstStyle>
            <a:lvl1pPr>
              <a:defRPr/>
            </a:lvl1pPr>
          </a:lstStyle>
          <a:p>
            <a:pPr lvl="0"/>
            <a:endParaRPr lang="en-US"/>
          </a:p>
        </p:txBody>
      </p:sp>
      <p:sp>
        <p:nvSpPr>
          <p:cNvPr id="7" name="Slide Number Placeholder 8">
            <a:extLst>
              <a:ext uri="{FF2B5EF4-FFF2-40B4-BE49-F238E27FC236}">
                <a16:creationId xmlns:a16="http://schemas.microsoft.com/office/drawing/2014/main" id="{2FED7A4B-ECE1-CC77-85DB-F050B85C807E}"/>
              </a:ext>
            </a:extLst>
          </p:cNvPr>
          <p:cNvSpPr txBox="1">
            <a:spLocks noGrp="1"/>
          </p:cNvSpPr>
          <p:nvPr>
            <p:ph type="sldNum" sz="quarter" idx="8"/>
          </p:nvPr>
        </p:nvSpPr>
        <p:spPr>
          <a:xfrm>
            <a:off x="7861736" y="6356351"/>
            <a:ext cx="569524" cy="365129"/>
          </a:xfrm>
        </p:spPr>
        <p:txBody>
          <a:bodyPr/>
          <a:lstStyle>
            <a:lvl1pPr>
              <a:defRPr/>
            </a:lvl1pPr>
          </a:lstStyle>
          <a:p>
            <a:pPr lvl="0"/>
            <a:r>
              <a:rPr lang="en-US"/>
              <a:t>|   </a:t>
            </a:r>
            <a:fld id="{01442AC3-3CA8-41EE-8F20-D04BC4349F5D}" type="slidenum">
              <a:t>‹#›</a:t>
            </a:fld>
            <a:endParaRPr lang="en-US"/>
          </a:p>
        </p:txBody>
      </p:sp>
    </p:spTree>
    <p:extLst>
      <p:ext uri="{BB962C8B-B14F-4D97-AF65-F5344CB8AC3E}">
        <p14:creationId xmlns:p14="http://schemas.microsoft.com/office/powerpoint/2010/main" val="1023747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a:blip r:embed="rId2" cstate="screen">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80EB38AC-D62F-BDA6-5F94-71D52FE18588}"/>
              </a:ext>
            </a:extLst>
          </p:cNvPr>
          <p:cNvSpPr/>
          <p:nvPr/>
        </p:nvSpPr>
        <p:spPr>
          <a:xfrm>
            <a:off x="120069" y="0"/>
            <a:ext cx="1708730" cy="6858000"/>
          </a:xfrm>
          <a:prstGeom prst="rect">
            <a:avLst/>
          </a:prstGeom>
          <a:solidFill>
            <a:srgbClr val="02321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Poppins"/>
            </a:endParaRPr>
          </a:p>
        </p:txBody>
      </p:sp>
      <p:sp>
        <p:nvSpPr>
          <p:cNvPr id="3" name="Title 1">
            <a:extLst>
              <a:ext uri="{FF2B5EF4-FFF2-40B4-BE49-F238E27FC236}">
                <a16:creationId xmlns:a16="http://schemas.microsoft.com/office/drawing/2014/main" id="{8468711F-D7C8-184C-3CAA-6E6365A4B8A5}"/>
              </a:ext>
            </a:extLst>
          </p:cNvPr>
          <p:cNvSpPr txBox="1">
            <a:spLocks noGrp="1"/>
          </p:cNvSpPr>
          <p:nvPr>
            <p:ph type="title"/>
          </p:nvPr>
        </p:nvSpPr>
        <p:spPr>
          <a:xfrm>
            <a:off x="2247896" y="681035"/>
            <a:ext cx="6210303" cy="909224"/>
          </a:xfrm>
        </p:spPr>
        <p:txBody>
          <a:bodyPr/>
          <a:lstStyle>
            <a:lvl1pPr>
              <a:defRPr sz="4000"/>
            </a:lvl1pPr>
          </a:lstStyle>
          <a:p>
            <a:pPr lvl="0"/>
            <a:r>
              <a:rPr lang="en-US"/>
              <a:t>Click to edit Master title style</a:t>
            </a:r>
          </a:p>
        </p:txBody>
      </p:sp>
      <p:sp>
        <p:nvSpPr>
          <p:cNvPr id="4" name="Content Placeholder 2">
            <a:extLst>
              <a:ext uri="{FF2B5EF4-FFF2-40B4-BE49-F238E27FC236}">
                <a16:creationId xmlns:a16="http://schemas.microsoft.com/office/drawing/2014/main" id="{BB1CC761-D805-E8E9-FC1C-CFF5C56A672D}"/>
              </a:ext>
            </a:extLst>
          </p:cNvPr>
          <p:cNvSpPr txBox="1">
            <a:spLocks noGrp="1"/>
          </p:cNvSpPr>
          <p:nvPr>
            <p:ph idx="1"/>
          </p:nvPr>
        </p:nvSpPr>
        <p:spPr>
          <a:xfrm>
            <a:off x="2247896" y="1825627"/>
            <a:ext cx="6210303" cy="4351336"/>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5">
            <a:extLst>
              <a:ext uri="{FF2B5EF4-FFF2-40B4-BE49-F238E27FC236}">
                <a16:creationId xmlns:a16="http://schemas.microsoft.com/office/drawing/2014/main" id="{BCA97A83-89AB-E687-FCBD-7A1A8C489E1A}"/>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804" y="6208492"/>
            <a:ext cx="1237110" cy="453002"/>
          </a:xfrm>
          <a:prstGeom prst="rect">
            <a:avLst/>
          </a:prstGeom>
          <a:noFill/>
          <a:ln cap="flat">
            <a:noFill/>
          </a:ln>
        </p:spPr>
      </p:pic>
      <p:sp>
        <p:nvSpPr>
          <p:cNvPr id="6" name="Footer Placeholder 7">
            <a:extLst>
              <a:ext uri="{FF2B5EF4-FFF2-40B4-BE49-F238E27FC236}">
                <a16:creationId xmlns:a16="http://schemas.microsoft.com/office/drawing/2014/main" id="{5752D229-AF08-6090-8C63-A64286C306D4}"/>
              </a:ext>
            </a:extLst>
          </p:cNvPr>
          <p:cNvSpPr txBox="1">
            <a:spLocks noGrp="1"/>
          </p:cNvSpPr>
          <p:nvPr>
            <p:ph type="ftr" sz="quarter" idx="9"/>
          </p:nvPr>
        </p:nvSpPr>
        <p:spPr>
          <a:xfrm>
            <a:off x="4572000" y="6356351"/>
            <a:ext cx="3373825" cy="365129"/>
          </a:xfrm>
        </p:spPr>
        <p:txBody>
          <a:bodyPr/>
          <a:lstStyle>
            <a:lvl1pPr>
              <a:defRPr/>
            </a:lvl1pPr>
          </a:lstStyle>
          <a:p>
            <a:pPr lvl="0"/>
            <a:endParaRPr lang="en-US"/>
          </a:p>
        </p:txBody>
      </p:sp>
      <p:sp>
        <p:nvSpPr>
          <p:cNvPr id="7" name="Slide Number Placeholder 8">
            <a:extLst>
              <a:ext uri="{FF2B5EF4-FFF2-40B4-BE49-F238E27FC236}">
                <a16:creationId xmlns:a16="http://schemas.microsoft.com/office/drawing/2014/main" id="{5AD28659-E508-7C09-8E17-E3EB2ED6414F}"/>
              </a:ext>
            </a:extLst>
          </p:cNvPr>
          <p:cNvSpPr txBox="1">
            <a:spLocks noGrp="1"/>
          </p:cNvSpPr>
          <p:nvPr>
            <p:ph type="sldNum" sz="quarter" idx="8"/>
          </p:nvPr>
        </p:nvSpPr>
        <p:spPr>
          <a:xfrm>
            <a:off x="7861736" y="6356351"/>
            <a:ext cx="569524" cy="365129"/>
          </a:xfrm>
        </p:spPr>
        <p:txBody>
          <a:bodyPr/>
          <a:lstStyle>
            <a:lvl1pPr>
              <a:defRPr/>
            </a:lvl1pPr>
          </a:lstStyle>
          <a:p>
            <a:pPr lvl="0"/>
            <a:r>
              <a:rPr lang="en-US"/>
              <a:t>|   </a:t>
            </a:r>
            <a:fld id="{58428DC4-9462-42EE-82FE-1E391780C93A}" type="slidenum">
              <a:t>‹#›</a:t>
            </a:fld>
            <a:endParaRPr lang="en-US"/>
          </a:p>
        </p:txBody>
      </p:sp>
    </p:spTree>
    <p:extLst>
      <p:ext uri="{BB962C8B-B14F-4D97-AF65-F5344CB8AC3E}">
        <p14:creationId xmlns:p14="http://schemas.microsoft.com/office/powerpoint/2010/main" val="1304184609"/>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6_Section Header">
    <p:bg>
      <p:bgPr>
        <a:blipFill>
          <a:blip r:embed="rId2" cstate="screen">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pic>
        <p:nvPicPr>
          <p:cNvPr id="2" name="Graphic 3">
            <a:extLst>
              <a:ext uri="{FF2B5EF4-FFF2-40B4-BE49-F238E27FC236}">
                <a16:creationId xmlns:a16="http://schemas.microsoft.com/office/drawing/2014/main" id="{68AE91DB-F78D-4324-99C3-8992E9B5982D}"/>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804" y="6208492"/>
            <a:ext cx="1237110" cy="453002"/>
          </a:xfrm>
          <a:prstGeom prst="rect">
            <a:avLst/>
          </a:prstGeom>
          <a:noFill/>
          <a:ln cap="flat">
            <a:noFill/>
          </a:ln>
        </p:spPr>
      </p:pic>
      <p:sp>
        <p:nvSpPr>
          <p:cNvPr id="3" name="Footer Placeholder 7">
            <a:extLst>
              <a:ext uri="{FF2B5EF4-FFF2-40B4-BE49-F238E27FC236}">
                <a16:creationId xmlns:a16="http://schemas.microsoft.com/office/drawing/2014/main" id="{071B76C6-FE79-2405-FD1C-BBD805D25048}"/>
              </a:ext>
            </a:extLst>
          </p:cNvPr>
          <p:cNvSpPr txBox="1">
            <a:spLocks noGrp="1"/>
          </p:cNvSpPr>
          <p:nvPr>
            <p:ph type="ftr" sz="quarter" idx="9"/>
          </p:nvPr>
        </p:nvSpPr>
        <p:spPr>
          <a:xfrm>
            <a:off x="4572000" y="6356351"/>
            <a:ext cx="3373825" cy="365129"/>
          </a:xfrm>
        </p:spPr>
        <p:txBody>
          <a:bodyPr/>
          <a:lstStyle>
            <a:lvl1pPr>
              <a:defRPr/>
            </a:lvl1pPr>
          </a:lstStyle>
          <a:p>
            <a:pPr lvl="0"/>
            <a:endParaRPr lang="en-US"/>
          </a:p>
        </p:txBody>
      </p:sp>
      <p:sp>
        <p:nvSpPr>
          <p:cNvPr id="4" name="Slide Number Placeholder 8">
            <a:extLst>
              <a:ext uri="{FF2B5EF4-FFF2-40B4-BE49-F238E27FC236}">
                <a16:creationId xmlns:a16="http://schemas.microsoft.com/office/drawing/2014/main" id="{15770C89-DBED-D3FB-01EA-53E65CA3F127}"/>
              </a:ext>
            </a:extLst>
          </p:cNvPr>
          <p:cNvSpPr txBox="1">
            <a:spLocks noGrp="1"/>
          </p:cNvSpPr>
          <p:nvPr>
            <p:ph type="sldNum" sz="quarter" idx="8"/>
          </p:nvPr>
        </p:nvSpPr>
        <p:spPr>
          <a:xfrm>
            <a:off x="7861736" y="6356351"/>
            <a:ext cx="569524" cy="365129"/>
          </a:xfrm>
        </p:spPr>
        <p:txBody>
          <a:bodyPr/>
          <a:lstStyle>
            <a:lvl1pPr>
              <a:defRPr/>
            </a:lvl1pPr>
          </a:lstStyle>
          <a:p>
            <a:pPr lvl="0"/>
            <a:r>
              <a:rPr lang="en-US"/>
              <a:t>|   </a:t>
            </a:r>
            <a:fld id="{F01F2390-C76B-4EEE-B48E-8255504CB35C}" type="slidenum">
              <a:t>‹#›</a:t>
            </a:fld>
            <a:endParaRPr lang="en-US"/>
          </a:p>
        </p:txBody>
      </p:sp>
      <p:sp>
        <p:nvSpPr>
          <p:cNvPr id="5" name="Title 1">
            <a:extLst>
              <a:ext uri="{FF2B5EF4-FFF2-40B4-BE49-F238E27FC236}">
                <a16:creationId xmlns:a16="http://schemas.microsoft.com/office/drawing/2014/main" id="{D01F8C9D-31C7-01BA-7F56-2786CA254D0E}"/>
              </a:ext>
            </a:extLst>
          </p:cNvPr>
          <p:cNvSpPr txBox="1">
            <a:spLocks noGrp="1"/>
          </p:cNvSpPr>
          <p:nvPr>
            <p:ph type="title"/>
          </p:nvPr>
        </p:nvSpPr>
        <p:spPr>
          <a:xfrm>
            <a:off x="934068" y="1616366"/>
            <a:ext cx="5457495" cy="890506"/>
          </a:xfrm>
        </p:spPr>
        <p:txBody>
          <a:bodyPr>
            <a:noAutofit/>
          </a:bodyPr>
          <a:lstStyle>
            <a:lvl1pPr>
              <a:defRPr sz="4000">
                <a:solidFill>
                  <a:srgbClr val="07542E"/>
                </a:solidFill>
              </a:defRPr>
            </a:lvl1pPr>
          </a:lstStyle>
          <a:p>
            <a:pPr lvl="0"/>
            <a:r>
              <a:rPr lang="en-US"/>
              <a:t>Click to edit Master title style</a:t>
            </a:r>
          </a:p>
        </p:txBody>
      </p:sp>
      <p:sp>
        <p:nvSpPr>
          <p:cNvPr id="6" name="Content Placeholder 2">
            <a:extLst>
              <a:ext uri="{FF2B5EF4-FFF2-40B4-BE49-F238E27FC236}">
                <a16:creationId xmlns:a16="http://schemas.microsoft.com/office/drawing/2014/main" id="{A9191A67-DE3A-B7CB-89BA-A24B7CBF4221}"/>
              </a:ext>
            </a:extLst>
          </p:cNvPr>
          <p:cNvSpPr txBox="1">
            <a:spLocks noGrp="1"/>
          </p:cNvSpPr>
          <p:nvPr>
            <p:ph idx="4294967295"/>
          </p:nvPr>
        </p:nvSpPr>
        <p:spPr>
          <a:xfrm>
            <a:off x="934059" y="2506864"/>
            <a:ext cx="5457495" cy="3670099"/>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3">
            <a:extLst>
              <a:ext uri="{FF2B5EF4-FFF2-40B4-BE49-F238E27FC236}">
                <a16:creationId xmlns:a16="http://schemas.microsoft.com/office/drawing/2014/main" id="{9AC23B84-8FCC-1682-D9B6-69A2AC3161F7}"/>
              </a:ext>
            </a:extLst>
          </p:cNvPr>
          <p:cNvSpPr txBox="1">
            <a:spLocks noGrp="1"/>
          </p:cNvSpPr>
          <p:nvPr>
            <p:ph type="body" idx="4294967295"/>
          </p:nvPr>
        </p:nvSpPr>
        <p:spPr>
          <a:xfrm>
            <a:off x="933446" y="459357"/>
            <a:ext cx="5458117" cy="365129"/>
          </a:xfrm>
        </p:spPr>
        <p:txBody>
          <a:bodyPr/>
          <a:lstStyle>
            <a:lvl1pPr marL="0" indent="0">
              <a:buNone/>
              <a:defRPr sz="1800" b="1">
                <a:latin typeface="Georgia Pro" pitchFamily="18"/>
              </a:defRPr>
            </a:lvl1pPr>
          </a:lstStyle>
          <a:p>
            <a:pPr lvl="0"/>
            <a:r>
              <a:rPr lang="en-US"/>
              <a:t>Click to edit Master text styles</a:t>
            </a:r>
          </a:p>
        </p:txBody>
      </p:sp>
      <p:sp>
        <p:nvSpPr>
          <p:cNvPr id="8" name="Text Placeholder 9">
            <a:extLst>
              <a:ext uri="{FF2B5EF4-FFF2-40B4-BE49-F238E27FC236}">
                <a16:creationId xmlns:a16="http://schemas.microsoft.com/office/drawing/2014/main" id="{C3DFDBF6-1B12-F8B7-6F14-A40F43B87C1E}"/>
              </a:ext>
            </a:extLst>
          </p:cNvPr>
          <p:cNvSpPr txBox="1">
            <a:spLocks noGrp="1"/>
          </p:cNvSpPr>
          <p:nvPr>
            <p:ph type="body" idx="4294967295"/>
          </p:nvPr>
        </p:nvSpPr>
        <p:spPr>
          <a:xfrm>
            <a:off x="933446" y="1217185"/>
            <a:ext cx="5458117" cy="271457"/>
          </a:xfrm>
        </p:spPr>
        <p:txBody>
          <a:bodyPr>
            <a:noAutofit/>
          </a:bodyPr>
          <a:lstStyle>
            <a:lvl1pPr marL="0" indent="0">
              <a:buNone/>
              <a:defRPr sz="1200">
                <a:solidFill>
                  <a:srgbClr val="3D7F58"/>
                </a:solidFill>
              </a:defRPr>
            </a:lvl1pPr>
          </a:lstStyle>
          <a:p>
            <a:pPr lvl="0"/>
            <a:r>
              <a:rPr lang="en-US"/>
              <a:t>CLICK TO EDIT MASTER TEXT STYLES</a:t>
            </a:r>
          </a:p>
        </p:txBody>
      </p:sp>
      <p:sp>
        <p:nvSpPr>
          <p:cNvPr id="9" name="Picture Placeholder 12">
            <a:extLst>
              <a:ext uri="{FF2B5EF4-FFF2-40B4-BE49-F238E27FC236}">
                <a16:creationId xmlns:a16="http://schemas.microsoft.com/office/drawing/2014/main" id="{33F7C58B-0E82-9C35-2383-DDB7C4740E75}"/>
              </a:ext>
            </a:extLst>
          </p:cNvPr>
          <p:cNvSpPr txBox="1">
            <a:spLocks noGrp="1"/>
          </p:cNvSpPr>
          <p:nvPr>
            <p:ph type="pic" idx="4294967295"/>
          </p:nvPr>
        </p:nvSpPr>
        <p:spPr>
          <a:xfrm>
            <a:off x="6539340" y="8494"/>
            <a:ext cx="2604659" cy="2960287"/>
          </a:xfrm>
        </p:spPr>
        <p:txBody>
          <a:bodyPr/>
          <a:lstStyle>
            <a:lvl1pPr marL="0" indent="0">
              <a:buNone/>
              <a:defRPr sz="1800">
                <a:solidFill>
                  <a:srgbClr val="D1D1D1"/>
                </a:solidFill>
              </a:defRPr>
            </a:lvl1pPr>
          </a:lstStyle>
          <a:p>
            <a:pPr lvl="0"/>
            <a:endParaRPr lang="en-US"/>
          </a:p>
        </p:txBody>
      </p:sp>
      <p:sp>
        <p:nvSpPr>
          <p:cNvPr id="10" name="Picture Placeholder 12">
            <a:extLst>
              <a:ext uri="{FF2B5EF4-FFF2-40B4-BE49-F238E27FC236}">
                <a16:creationId xmlns:a16="http://schemas.microsoft.com/office/drawing/2014/main" id="{FAEEF168-7804-0C16-96B2-C75C60E09076}"/>
              </a:ext>
            </a:extLst>
          </p:cNvPr>
          <p:cNvSpPr txBox="1">
            <a:spLocks noGrp="1"/>
          </p:cNvSpPr>
          <p:nvPr>
            <p:ph type="pic" idx="4294967295"/>
          </p:nvPr>
        </p:nvSpPr>
        <p:spPr>
          <a:xfrm>
            <a:off x="6539340" y="2923446"/>
            <a:ext cx="2604659" cy="2960287"/>
          </a:xfrm>
        </p:spPr>
        <p:txBody>
          <a:bodyPr/>
          <a:lstStyle>
            <a:lvl1pPr marL="0" indent="0">
              <a:buNone/>
              <a:defRPr sz="1800">
                <a:solidFill>
                  <a:srgbClr val="D1D1D1"/>
                </a:solidFill>
              </a:defRPr>
            </a:lvl1pPr>
          </a:lstStyle>
          <a:p>
            <a:pPr lvl="0"/>
            <a:endParaRPr lang="en-US"/>
          </a:p>
        </p:txBody>
      </p:sp>
    </p:spTree>
    <p:extLst>
      <p:ext uri="{BB962C8B-B14F-4D97-AF65-F5344CB8AC3E}">
        <p14:creationId xmlns:p14="http://schemas.microsoft.com/office/powerpoint/2010/main" val="1149923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bg>
      <p:bgPr>
        <a:blipFill>
          <a:blip r:embed="rId2" cstate="screen">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0DC89-901B-BA78-C59F-8E9DA94511D4}"/>
              </a:ext>
            </a:extLst>
          </p:cNvPr>
          <p:cNvSpPr txBox="1">
            <a:spLocks noGrp="1"/>
          </p:cNvSpPr>
          <p:nvPr>
            <p:ph type="title"/>
          </p:nvPr>
        </p:nvSpPr>
        <p:spPr>
          <a:xfrm>
            <a:off x="794458" y="1205746"/>
            <a:ext cx="7555092" cy="2387598"/>
          </a:xfrm>
        </p:spPr>
        <p:txBody>
          <a:bodyPr anchor="b" anchorCtr="1"/>
          <a:lstStyle>
            <a:lvl1pPr algn="ctr">
              <a:defRPr sz="6000" b="1">
                <a:solidFill>
                  <a:srgbClr val="FFFFFF"/>
                </a:solidFill>
                <a:latin typeface="Georgia Pro Black" pitchFamily="18"/>
              </a:defRPr>
            </a:lvl1pPr>
          </a:lstStyle>
          <a:p>
            <a:pPr lvl="0"/>
            <a:r>
              <a:rPr lang="en-US"/>
              <a:t>Click to edit Master title style</a:t>
            </a:r>
          </a:p>
        </p:txBody>
      </p:sp>
      <p:sp>
        <p:nvSpPr>
          <p:cNvPr id="3" name="Text Placeholder 5">
            <a:extLst>
              <a:ext uri="{FF2B5EF4-FFF2-40B4-BE49-F238E27FC236}">
                <a16:creationId xmlns:a16="http://schemas.microsoft.com/office/drawing/2014/main" id="{34EF2015-961D-2220-DB4D-386E57E51683}"/>
              </a:ext>
            </a:extLst>
          </p:cNvPr>
          <p:cNvSpPr txBox="1">
            <a:spLocks noGrp="1"/>
          </p:cNvSpPr>
          <p:nvPr>
            <p:ph type="body" idx="4294967295"/>
          </p:nvPr>
        </p:nvSpPr>
        <p:spPr>
          <a:xfrm>
            <a:off x="794540" y="3803647"/>
            <a:ext cx="7554909" cy="850904"/>
          </a:xfrm>
        </p:spPr>
        <p:txBody>
          <a:bodyPr anchorCtr="1"/>
          <a:lstStyle>
            <a:lvl1pPr marL="0" indent="0" algn="ctr">
              <a:buNone/>
              <a:defRPr sz="1800">
                <a:solidFill>
                  <a:srgbClr val="FCBE01"/>
                </a:solidFill>
              </a:defRPr>
            </a:lvl1pPr>
          </a:lstStyle>
          <a:p>
            <a:pPr lvl="0"/>
            <a:r>
              <a:rPr lang="en-US"/>
              <a:t>CLICK TO EDIT MASTER TEXT STYLES</a:t>
            </a:r>
          </a:p>
        </p:txBody>
      </p:sp>
    </p:spTree>
    <p:extLst>
      <p:ext uri="{BB962C8B-B14F-4D97-AF65-F5344CB8AC3E}">
        <p14:creationId xmlns:p14="http://schemas.microsoft.com/office/powerpoint/2010/main" val="2858971930"/>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5_Title and Content">
    <p:bg>
      <p:bgPr>
        <a:blipFill>
          <a:blip r:embed="rId2" cstate="screen">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F49AE6C-7810-029F-8938-D612AABC0226}"/>
              </a:ext>
            </a:extLst>
          </p:cNvPr>
          <p:cNvSpPr txBox="1">
            <a:spLocks noGrp="1"/>
          </p:cNvSpPr>
          <p:nvPr>
            <p:ph idx="4294967295"/>
          </p:nvPr>
        </p:nvSpPr>
        <p:spPr>
          <a:xfrm>
            <a:off x="914400" y="2512286"/>
            <a:ext cx="7543800" cy="3664668"/>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5">
            <a:extLst>
              <a:ext uri="{FF2B5EF4-FFF2-40B4-BE49-F238E27FC236}">
                <a16:creationId xmlns:a16="http://schemas.microsoft.com/office/drawing/2014/main" id="{992A4447-F852-665B-75BB-6DD226A3EE67}"/>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804" y="6208492"/>
            <a:ext cx="1237110" cy="453002"/>
          </a:xfrm>
          <a:prstGeom prst="rect">
            <a:avLst/>
          </a:prstGeom>
          <a:noFill/>
          <a:ln cap="flat">
            <a:noFill/>
          </a:ln>
        </p:spPr>
      </p:pic>
      <p:sp>
        <p:nvSpPr>
          <p:cNvPr id="4" name="Footer Placeholder 7">
            <a:extLst>
              <a:ext uri="{FF2B5EF4-FFF2-40B4-BE49-F238E27FC236}">
                <a16:creationId xmlns:a16="http://schemas.microsoft.com/office/drawing/2014/main" id="{E264A455-1431-6A65-482C-C5E5AA5D81BF}"/>
              </a:ext>
            </a:extLst>
          </p:cNvPr>
          <p:cNvSpPr txBox="1">
            <a:spLocks noGrp="1"/>
          </p:cNvSpPr>
          <p:nvPr>
            <p:ph type="ftr" sz="quarter" idx="9"/>
          </p:nvPr>
        </p:nvSpPr>
        <p:spPr>
          <a:xfrm>
            <a:off x="4572000" y="6356351"/>
            <a:ext cx="3373825" cy="365129"/>
          </a:xfrm>
        </p:spPr>
        <p:txBody>
          <a:bodyPr/>
          <a:lstStyle>
            <a:lvl1pPr>
              <a:defRPr/>
            </a:lvl1pPr>
          </a:lstStyle>
          <a:p>
            <a:pPr lvl="0"/>
            <a:endParaRPr lang="en-US"/>
          </a:p>
        </p:txBody>
      </p:sp>
      <p:sp>
        <p:nvSpPr>
          <p:cNvPr id="5" name="Slide Number Placeholder 8">
            <a:extLst>
              <a:ext uri="{FF2B5EF4-FFF2-40B4-BE49-F238E27FC236}">
                <a16:creationId xmlns:a16="http://schemas.microsoft.com/office/drawing/2014/main" id="{1B46E0ED-7D15-3D28-6A51-23A1FAFC5D44}"/>
              </a:ext>
            </a:extLst>
          </p:cNvPr>
          <p:cNvSpPr txBox="1">
            <a:spLocks noGrp="1"/>
          </p:cNvSpPr>
          <p:nvPr>
            <p:ph type="sldNum" sz="quarter" idx="8"/>
          </p:nvPr>
        </p:nvSpPr>
        <p:spPr>
          <a:xfrm>
            <a:off x="7861736" y="6356351"/>
            <a:ext cx="569524" cy="365129"/>
          </a:xfrm>
        </p:spPr>
        <p:txBody>
          <a:bodyPr/>
          <a:lstStyle>
            <a:lvl1pPr>
              <a:defRPr/>
            </a:lvl1pPr>
          </a:lstStyle>
          <a:p>
            <a:pPr lvl="0"/>
            <a:r>
              <a:rPr lang="en-US"/>
              <a:t>|   </a:t>
            </a:r>
            <a:fld id="{0C28900D-CDE9-409B-B233-403F7F75F81B}" type="slidenum">
              <a:t>‹#›</a:t>
            </a:fld>
            <a:endParaRPr lang="en-US"/>
          </a:p>
        </p:txBody>
      </p:sp>
      <p:sp>
        <p:nvSpPr>
          <p:cNvPr id="6" name="Text Placeholder 13">
            <a:extLst>
              <a:ext uri="{FF2B5EF4-FFF2-40B4-BE49-F238E27FC236}">
                <a16:creationId xmlns:a16="http://schemas.microsoft.com/office/drawing/2014/main" id="{5CD4D622-341C-3C1A-00CC-7CD2A3149E74}"/>
              </a:ext>
            </a:extLst>
          </p:cNvPr>
          <p:cNvSpPr txBox="1">
            <a:spLocks noGrp="1"/>
          </p:cNvSpPr>
          <p:nvPr>
            <p:ph type="body" idx="4294967295"/>
          </p:nvPr>
        </p:nvSpPr>
        <p:spPr>
          <a:xfrm>
            <a:off x="914400" y="459357"/>
            <a:ext cx="7543800" cy="365129"/>
          </a:xfrm>
        </p:spPr>
        <p:txBody>
          <a:bodyPr/>
          <a:lstStyle>
            <a:lvl1pPr marL="0" indent="0">
              <a:buNone/>
              <a:defRPr sz="1800" b="1">
                <a:latin typeface="Georgia Pro" pitchFamily="18"/>
              </a:defRPr>
            </a:lvl1pPr>
          </a:lstStyle>
          <a:p>
            <a:pPr lvl="0"/>
            <a:r>
              <a:rPr lang="en-US"/>
              <a:t>Click to edit Master text styles</a:t>
            </a:r>
          </a:p>
        </p:txBody>
      </p:sp>
      <p:sp>
        <p:nvSpPr>
          <p:cNvPr id="7" name="Title 1">
            <a:extLst>
              <a:ext uri="{FF2B5EF4-FFF2-40B4-BE49-F238E27FC236}">
                <a16:creationId xmlns:a16="http://schemas.microsoft.com/office/drawing/2014/main" id="{B1DA9F7F-6507-106C-386F-280F644AA332}"/>
              </a:ext>
            </a:extLst>
          </p:cNvPr>
          <p:cNvSpPr txBox="1">
            <a:spLocks noGrp="1"/>
          </p:cNvSpPr>
          <p:nvPr>
            <p:ph type="title"/>
          </p:nvPr>
        </p:nvSpPr>
        <p:spPr>
          <a:xfrm>
            <a:off x="934059" y="1606161"/>
            <a:ext cx="7524131" cy="906124"/>
          </a:xfrm>
        </p:spPr>
        <p:txBody>
          <a:bodyPr/>
          <a:lstStyle>
            <a:lvl1pPr>
              <a:defRPr sz="4000">
                <a:solidFill>
                  <a:srgbClr val="07542E"/>
                </a:solidFill>
              </a:defRPr>
            </a:lvl1pPr>
          </a:lstStyle>
          <a:p>
            <a:pPr lvl="0"/>
            <a:r>
              <a:rPr lang="en-US"/>
              <a:t>Click to edit Master title style</a:t>
            </a:r>
          </a:p>
        </p:txBody>
      </p:sp>
      <p:sp>
        <p:nvSpPr>
          <p:cNvPr id="8" name="Text Placeholder 9">
            <a:extLst>
              <a:ext uri="{FF2B5EF4-FFF2-40B4-BE49-F238E27FC236}">
                <a16:creationId xmlns:a16="http://schemas.microsoft.com/office/drawing/2014/main" id="{759EB189-0CE4-F8D4-C62D-783A96770454}"/>
              </a:ext>
            </a:extLst>
          </p:cNvPr>
          <p:cNvSpPr txBox="1">
            <a:spLocks noGrp="1"/>
          </p:cNvSpPr>
          <p:nvPr>
            <p:ph type="body" idx="4294967295"/>
          </p:nvPr>
        </p:nvSpPr>
        <p:spPr>
          <a:xfrm>
            <a:off x="933446" y="1217185"/>
            <a:ext cx="7323136" cy="271457"/>
          </a:xfrm>
        </p:spPr>
        <p:txBody>
          <a:bodyPr>
            <a:noAutofit/>
          </a:bodyPr>
          <a:lstStyle>
            <a:lvl1pPr marL="0" indent="0">
              <a:buNone/>
              <a:defRPr sz="1200">
                <a:solidFill>
                  <a:srgbClr val="3D7F58"/>
                </a:solidFill>
              </a:defRPr>
            </a:lvl1pPr>
          </a:lstStyle>
          <a:p>
            <a:pPr lvl="0"/>
            <a:r>
              <a:rPr lang="en-US"/>
              <a:t>CLICK TO EDIT MASTER TEXT STYLES</a:t>
            </a:r>
          </a:p>
        </p:txBody>
      </p:sp>
    </p:spTree>
    <p:extLst>
      <p:ext uri="{BB962C8B-B14F-4D97-AF65-F5344CB8AC3E}">
        <p14:creationId xmlns:p14="http://schemas.microsoft.com/office/powerpoint/2010/main" val="736422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6_Title and Content">
    <p:bg>
      <p:bgPr>
        <a:blipFill>
          <a:blip r:embed="rId2" cstate="screen">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125889A-A118-8B21-6B60-F274671C32F6}"/>
              </a:ext>
            </a:extLst>
          </p:cNvPr>
          <p:cNvSpPr txBox="1">
            <a:spLocks noGrp="1"/>
          </p:cNvSpPr>
          <p:nvPr>
            <p:ph idx="4294967295"/>
          </p:nvPr>
        </p:nvSpPr>
        <p:spPr>
          <a:xfrm>
            <a:off x="914400" y="2512286"/>
            <a:ext cx="7543800" cy="3664668"/>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5">
            <a:extLst>
              <a:ext uri="{FF2B5EF4-FFF2-40B4-BE49-F238E27FC236}">
                <a16:creationId xmlns:a16="http://schemas.microsoft.com/office/drawing/2014/main" id="{EC20D140-4818-804A-FD39-6499A751E61A}"/>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804" y="6208492"/>
            <a:ext cx="1237110" cy="453002"/>
          </a:xfrm>
          <a:prstGeom prst="rect">
            <a:avLst/>
          </a:prstGeom>
          <a:noFill/>
          <a:ln cap="flat">
            <a:noFill/>
          </a:ln>
        </p:spPr>
      </p:pic>
      <p:sp>
        <p:nvSpPr>
          <p:cNvPr id="4" name="Footer Placeholder 7">
            <a:extLst>
              <a:ext uri="{FF2B5EF4-FFF2-40B4-BE49-F238E27FC236}">
                <a16:creationId xmlns:a16="http://schemas.microsoft.com/office/drawing/2014/main" id="{5D1C4191-C916-A971-819D-592BA8F12D3C}"/>
              </a:ext>
            </a:extLst>
          </p:cNvPr>
          <p:cNvSpPr txBox="1">
            <a:spLocks noGrp="1"/>
          </p:cNvSpPr>
          <p:nvPr>
            <p:ph type="ftr" sz="quarter" idx="9"/>
          </p:nvPr>
        </p:nvSpPr>
        <p:spPr>
          <a:xfrm>
            <a:off x="4572000" y="6356351"/>
            <a:ext cx="3373825" cy="365129"/>
          </a:xfrm>
        </p:spPr>
        <p:txBody>
          <a:bodyPr/>
          <a:lstStyle>
            <a:lvl1pPr>
              <a:defRPr/>
            </a:lvl1pPr>
          </a:lstStyle>
          <a:p>
            <a:pPr lvl="0"/>
            <a:endParaRPr lang="en-US"/>
          </a:p>
        </p:txBody>
      </p:sp>
      <p:sp>
        <p:nvSpPr>
          <p:cNvPr id="5" name="Slide Number Placeholder 8">
            <a:extLst>
              <a:ext uri="{FF2B5EF4-FFF2-40B4-BE49-F238E27FC236}">
                <a16:creationId xmlns:a16="http://schemas.microsoft.com/office/drawing/2014/main" id="{D332D8E1-D95F-4250-5053-351011F5F6BB}"/>
              </a:ext>
            </a:extLst>
          </p:cNvPr>
          <p:cNvSpPr txBox="1">
            <a:spLocks noGrp="1"/>
          </p:cNvSpPr>
          <p:nvPr>
            <p:ph type="sldNum" sz="quarter" idx="8"/>
          </p:nvPr>
        </p:nvSpPr>
        <p:spPr>
          <a:xfrm>
            <a:off x="7861736" y="6356351"/>
            <a:ext cx="569524" cy="365129"/>
          </a:xfrm>
        </p:spPr>
        <p:txBody>
          <a:bodyPr/>
          <a:lstStyle>
            <a:lvl1pPr>
              <a:defRPr/>
            </a:lvl1pPr>
          </a:lstStyle>
          <a:p>
            <a:pPr lvl="0"/>
            <a:r>
              <a:rPr lang="en-US"/>
              <a:t>|   </a:t>
            </a:r>
            <a:fld id="{CEFF73FC-A77D-4899-9B98-2FF8057F13BE}" type="slidenum">
              <a:t>‹#›</a:t>
            </a:fld>
            <a:endParaRPr lang="en-US"/>
          </a:p>
        </p:txBody>
      </p:sp>
      <p:sp>
        <p:nvSpPr>
          <p:cNvPr id="6" name="Text Placeholder 13">
            <a:extLst>
              <a:ext uri="{FF2B5EF4-FFF2-40B4-BE49-F238E27FC236}">
                <a16:creationId xmlns:a16="http://schemas.microsoft.com/office/drawing/2014/main" id="{CC68676A-35C3-B4CC-9341-4082E302CD34}"/>
              </a:ext>
            </a:extLst>
          </p:cNvPr>
          <p:cNvSpPr txBox="1">
            <a:spLocks noGrp="1"/>
          </p:cNvSpPr>
          <p:nvPr>
            <p:ph type="body" idx="4294967295"/>
          </p:nvPr>
        </p:nvSpPr>
        <p:spPr>
          <a:xfrm>
            <a:off x="914400" y="459357"/>
            <a:ext cx="7543800" cy="365129"/>
          </a:xfrm>
        </p:spPr>
        <p:txBody>
          <a:bodyPr/>
          <a:lstStyle>
            <a:lvl1pPr marL="0" indent="0">
              <a:buNone/>
              <a:defRPr sz="1800" b="1">
                <a:latin typeface="Georgia Pro" pitchFamily="18"/>
              </a:defRPr>
            </a:lvl1pPr>
          </a:lstStyle>
          <a:p>
            <a:pPr lvl="0"/>
            <a:r>
              <a:rPr lang="en-US"/>
              <a:t>Click to edit Master text styles</a:t>
            </a:r>
          </a:p>
        </p:txBody>
      </p:sp>
      <p:sp>
        <p:nvSpPr>
          <p:cNvPr id="7" name="Title 1">
            <a:extLst>
              <a:ext uri="{FF2B5EF4-FFF2-40B4-BE49-F238E27FC236}">
                <a16:creationId xmlns:a16="http://schemas.microsoft.com/office/drawing/2014/main" id="{86949288-08E0-3C3F-5338-F2024C6EE117}"/>
              </a:ext>
            </a:extLst>
          </p:cNvPr>
          <p:cNvSpPr txBox="1">
            <a:spLocks noGrp="1"/>
          </p:cNvSpPr>
          <p:nvPr>
            <p:ph type="title"/>
          </p:nvPr>
        </p:nvSpPr>
        <p:spPr>
          <a:xfrm>
            <a:off x="934059" y="1598215"/>
            <a:ext cx="7524131" cy="914079"/>
          </a:xfrm>
        </p:spPr>
        <p:txBody>
          <a:bodyPr/>
          <a:lstStyle>
            <a:lvl1pPr>
              <a:defRPr sz="4000">
                <a:solidFill>
                  <a:srgbClr val="07542E"/>
                </a:solidFill>
              </a:defRPr>
            </a:lvl1pPr>
          </a:lstStyle>
          <a:p>
            <a:pPr lvl="0"/>
            <a:r>
              <a:rPr lang="en-US"/>
              <a:t>Click to edit Master title style</a:t>
            </a:r>
          </a:p>
        </p:txBody>
      </p:sp>
      <p:sp>
        <p:nvSpPr>
          <p:cNvPr id="8" name="Text Placeholder 9">
            <a:extLst>
              <a:ext uri="{FF2B5EF4-FFF2-40B4-BE49-F238E27FC236}">
                <a16:creationId xmlns:a16="http://schemas.microsoft.com/office/drawing/2014/main" id="{5FEFE4F0-A5CB-D3FE-6941-9B9B72BBA50C}"/>
              </a:ext>
            </a:extLst>
          </p:cNvPr>
          <p:cNvSpPr txBox="1">
            <a:spLocks noGrp="1"/>
          </p:cNvSpPr>
          <p:nvPr>
            <p:ph type="body" idx="4294967295"/>
          </p:nvPr>
        </p:nvSpPr>
        <p:spPr>
          <a:xfrm>
            <a:off x="933446" y="1217185"/>
            <a:ext cx="7323136" cy="271457"/>
          </a:xfrm>
        </p:spPr>
        <p:txBody>
          <a:bodyPr>
            <a:noAutofit/>
          </a:bodyPr>
          <a:lstStyle>
            <a:lvl1pPr marL="0" indent="0">
              <a:buNone/>
              <a:defRPr sz="1200">
                <a:solidFill>
                  <a:srgbClr val="3D7F58"/>
                </a:solidFill>
              </a:defRPr>
            </a:lvl1pPr>
          </a:lstStyle>
          <a:p>
            <a:pPr lvl="0"/>
            <a:r>
              <a:rPr lang="en-US"/>
              <a:t>CLICK TO EDIT MASTER TEXT STYLES</a:t>
            </a:r>
          </a:p>
        </p:txBody>
      </p:sp>
      <p:pic>
        <p:nvPicPr>
          <p:cNvPr id="9" name="Graphic 1">
            <a:extLst>
              <a:ext uri="{FF2B5EF4-FFF2-40B4-BE49-F238E27FC236}">
                <a16:creationId xmlns:a16="http://schemas.microsoft.com/office/drawing/2014/main" id="{EC670F74-A38C-BC85-963C-6A6B19BC38C9}"/>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2804" y="6208492"/>
            <a:ext cx="1237110" cy="453002"/>
          </a:xfrm>
          <a:prstGeom prst="rect">
            <a:avLst/>
          </a:prstGeom>
          <a:noFill/>
          <a:ln cap="flat">
            <a:noFill/>
          </a:ln>
        </p:spPr>
      </p:pic>
    </p:spTree>
    <p:extLst>
      <p:ext uri="{BB962C8B-B14F-4D97-AF65-F5344CB8AC3E}">
        <p14:creationId xmlns:p14="http://schemas.microsoft.com/office/powerpoint/2010/main" val="4526790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1_Comparison">
    <p:bg>
      <p:bgPr>
        <a:blipFill>
          <a:blip r:embed="rId2" cstate="screen">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A421C-319A-971C-A1B7-17EABEDF0879}"/>
              </a:ext>
            </a:extLst>
          </p:cNvPr>
          <p:cNvSpPr txBox="1">
            <a:spLocks noGrp="1"/>
          </p:cNvSpPr>
          <p:nvPr>
            <p:ph type="title"/>
          </p:nvPr>
        </p:nvSpPr>
        <p:spPr>
          <a:xfrm>
            <a:off x="914400" y="668334"/>
            <a:ext cx="7543800" cy="929871"/>
          </a:xfrm>
        </p:spPr>
        <p:txBody>
          <a:bodyPr/>
          <a:lstStyle>
            <a:lvl1pPr>
              <a:defRPr sz="4000">
                <a:solidFill>
                  <a:srgbClr val="07542E"/>
                </a:solidFill>
              </a:defRPr>
            </a:lvl1pPr>
          </a:lstStyle>
          <a:p>
            <a:pPr lvl="0"/>
            <a:r>
              <a:rPr lang="en-US"/>
              <a:t>Click to edit Master title style</a:t>
            </a:r>
          </a:p>
        </p:txBody>
      </p:sp>
      <p:sp>
        <p:nvSpPr>
          <p:cNvPr id="3" name="Text Placeholder 2">
            <a:extLst>
              <a:ext uri="{FF2B5EF4-FFF2-40B4-BE49-F238E27FC236}">
                <a16:creationId xmlns:a16="http://schemas.microsoft.com/office/drawing/2014/main" id="{A3090311-8BA4-ED7F-4E89-06A801F04D67}"/>
              </a:ext>
            </a:extLst>
          </p:cNvPr>
          <p:cNvSpPr txBox="1">
            <a:spLocks noGrp="1"/>
          </p:cNvSpPr>
          <p:nvPr>
            <p:ph type="body" idx="1"/>
          </p:nvPr>
        </p:nvSpPr>
        <p:spPr>
          <a:xfrm>
            <a:off x="914400" y="1681160"/>
            <a:ext cx="3525725" cy="823910"/>
          </a:xfrm>
        </p:spPr>
        <p:txBody>
          <a:bodyPr anchor="b"/>
          <a:lstStyle>
            <a:lvl1pPr marL="0" indent="0">
              <a:buNone/>
              <a:defRPr sz="2400">
                <a:solidFill>
                  <a:srgbClr val="3D7F58"/>
                </a:solidFill>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65844E5B-20FB-F934-81ED-E3CE0FA25615}"/>
              </a:ext>
            </a:extLst>
          </p:cNvPr>
          <p:cNvSpPr txBox="1">
            <a:spLocks noGrp="1"/>
          </p:cNvSpPr>
          <p:nvPr>
            <p:ph idx="2"/>
          </p:nvPr>
        </p:nvSpPr>
        <p:spPr>
          <a:xfrm>
            <a:off x="914400" y="2505071"/>
            <a:ext cx="3525725" cy="3684583"/>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A8FB52-0718-3ACD-E147-91F5954ED79B}"/>
              </a:ext>
            </a:extLst>
          </p:cNvPr>
          <p:cNvSpPr txBox="1">
            <a:spLocks noGrp="1"/>
          </p:cNvSpPr>
          <p:nvPr>
            <p:ph type="body" idx="3"/>
          </p:nvPr>
        </p:nvSpPr>
        <p:spPr>
          <a:xfrm>
            <a:off x="4915110" y="1681160"/>
            <a:ext cx="3543089" cy="823910"/>
          </a:xfrm>
        </p:spPr>
        <p:txBody>
          <a:bodyPr anchor="b"/>
          <a:lstStyle>
            <a:lvl1pPr marL="0" indent="0">
              <a:buNone/>
              <a:defRPr sz="2400">
                <a:solidFill>
                  <a:srgbClr val="3D7F58"/>
                </a:solidFill>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C965C646-A7F0-CBDB-9099-7BE25DEEEABE}"/>
              </a:ext>
            </a:extLst>
          </p:cNvPr>
          <p:cNvSpPr txBox="1">
            <a:spLocks noGrp="1"/>
          </p:cNvSpPr>
          <p:nvPr>
            <p:ph idx="4"/>
          </p:nvPr>
        </p:nvSpPr>
        <p:spPr>
          <a:xfrm>
            <a:off x="4915110" y="2505071"/>
            <a:ext cx="3543089" cy="3684583"/>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11">
            <a:extLst>
              <a:ext uri="{FF2B5EF4-FFF2-40B4-BE49-F238E27FC236}">
                <a16:creationId xmlns:a16="http://schemas.microsoft.com/office/drawing/2014/main" id="{49A69A94-FD1C-9DF7-5B42-20CEB47DCBD0}"/>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804" y="6208492"/>
            <a:ext cx="1237110" cy="453002"/>
          </a:xfrm>
          <a:prstGeom prst="rect">
            <a:avLst/>
          </a:prstGeom>
          <a:noFill/>
          <a:ln cap="flat">
            <a:noFill/>
          </a:ln>
        </p:spPr>
      </p:pic>
      <p:sp>
        <p:nvSpPr>
          <p:cNvPr id="8" name="Footer Placeholder 7">
            <a:extLst>
              <a:ext uri="{FF2B5EF4-FFF2-40B4-BE49-F238E27FC236}">
                <a16:creationId xmlns:a16="http://schemas.microsoft.com/office/drawing/2014/main" id="{C6F4CC4F-E36B-E714-4DEB-E0383A87B4D5}"/>
              </a:ext>
            </a:extLst>
          </p:cNvPr>
          <p:cNvSpPr txBox="1">
            <a:spLocks noGrp="1"/>
          </p:cNvSpPr>
          <p:nvPr>
            <p:ph type="ftr" sz="quarter" idx="9"/>
          </p:nvPr>
        </p:nvSpPr>
        <p:spPr>
          <a:xfrm>
            <a:off x="4572000" y="6356351"/>
            <a:ext cx="3373825" cy="365129"/>
          </a:xfrm>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45FD0DFC-95E0-BAB9-63ED-06C646195DC1}"/>
              </a:ext>
            </a:extLst>
          </p:cNvPr>
          <p:cNvSpPr txBox="1">
            <a:spLocks noGrp="1"/>
          </p:cNvSpPr>
          <p:nvPr>
            <p:ph type="sldNum" sz="quarter" idx="8"/>
          </p:nvPr>
        </p:nvSpPr>
        <p:spPr>
          <a:xfrm>
            <a:off x="7861736" y="6356351"/>
            <a:ext cx="569524" cy="365129"/>
          </a:xfrm>
        </p:spPr>
        <p:txBody>
          <a:bodyPr/>
          <a:lstStyle>
            <a:lvl1pPr>
              <a:defRPr/>
            </a:lvl1pPr>
          </a:lstStyle>
          <a:p>
            <a:pPr lvl="0"/>
            <a:r>
              <a:rPr lang="en-US"/>
              <a:t>|   </a:t>
            </a:r>
            <a:fld id="{B1AEBD37-90FB-4B72-AD20-E0E6B8CB59FF}" type="slidenum">
              <a:t>‹#›</a:t>
            </a:fld>
            <a:endParaRPr lang="en-US"/>
          </a:p>
        </p:txBody>
      </p:sp>
      <p:pic>
        <p:nvPicPr>
          <p:cNvPr id="10" name="Graphic 6">
            <a:extLst>
              <a:ext uri="{FF2B5EF4-FFF2-40B4-BE49-F238E27FC236}">
                <a16:creationId xmlns:a16="http://schemas.microsoft.com/office/drawing/2014/main" id="{DEAB8E59-2491-2DBF-C1A8-9B4248EE1DB7}"/>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2804" y="6208492"/>
            <a:ext cx="1237110" cy="453002"/>
          </a:xfrm>
          <a:prstGeom prst="rect">
            <a:avLst/>
          </a:prstGeom>
          <a:noFill/>
          <a:ln cap="flat">
            <a:noFill/>
          </a:ln>
        </p:spPr>
      </p:pic>
    </p:spTree>
    <p:extLst>
      <p:ext uri="{BB962C8B-B14F-4D97-AF65-F5344CB8AC3E}">
        <p14:creationId xmlns:p14="http://schemas.microsoft.com/office/powerpoint/2010/main" val="33112128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7">
            <a:extLst>
              <a:ext uri="{FF2B5EF4-FFF2-40B4-BE49-F238E27FC236}">
                <a16:creationId xmlns:a16="http://schemas.microsoft.com/office/drawing/2014/main" id="{C70C1940-ADD7-4765-F84D-E1939E413482}"/>
              </a:ext>
            </a:extLst>
          </p:cNvPr>
          <p:cNvSpPr txBox="1">
            <a:spLocks noGrp="1"/>
          </p:cNvSpPr>
          <p:nvPr>
            <p:ph type="ftr" sz="quarter" idx="9"/>
          </p:nvPr>
        </p:nvSpPr>
        <p:spPr>
          <a:xfrm>
            <a:off x="4572000" y="6356351"/>
            <a:ext cx="3373825" cy="365129"/>
          </a:xfrm>
        </p:spPr>
        <p:txBody>
          <a:bodyPr/>
          <a:lstStyle>
            <a:lvl1pPr>
              <a:defRPr/>
            </a:lvl1pPr>
          </a:lstStyle>
          <a:p>
            <a:pPr lvl="0"/>
            <a:endParaRPr lang="en-US"/>
          </a:p>
        </p:txBody>
      </p:sp>
      <p:sp>
        <p:nvSpPr>
          <p:cNvPr id="3" name="Slide Number Placeholder 8">
            <a:extLst>
              <a:ext uri="{FF2B5EF4-FFF2-40B4-BE49-F238E27FC236}">
                <a16:creationId xmlns:a16="http://schemas.microsoft.com/office/drawing/2014/main" id="{F01157DE-F961-53B0-FDFD-6E3A79C376E6}"/>
              </a:ext>
            </a:extLst>
          </p:cNvPr>
          <p:cNvSpPr txBox="1">
            <a:spLocks noGrp="1"/>
          </p:cNvSpPr>
          <p:nvPr>
            <p:ph type="sldNum" sz="quarter" idx="8"/>
          </p:nvPr>
        </p:nvSpPr>
        <p:spPr>
          <a:xfrm>
            <a:off x="7861736" y="6356351"/>
            <a:ext cx="569524" cy="365129"/>
          </a:xfrm>
        </p:spPr>
        <p:txBody>
          <a:bodyPr/>
          <a:lstStyle>
            <a:lvl1pPr>
              <a:defRPr/>
            </a:lvl1pPr>
          </a:lstStyle>
          <a:p>
            <a:pPr lvl="0"/>
            <a:r>
              <a:rPr lang="en-US"/>
              <a:t>|   </a:t>
            </a:r>
            <a:fld id="{1829C2A6-FE7A-48BE-A563-8373CE8E08E0}" type="slidenum">
              <a:t>‹#›</a:t>
            </a:fld>
            <a:endParaRPr lang="en-US"/>
          </a:p>
        </p:txBody>
      </p:sp>
      <p:sp>
        <p:nvSpPr>
          <p:cNvPr id="4" name="Text Placeholder 3">
            <a:extLst>
              <a:ext uri="{FF2B5EF4-FFF2-40B4-BE49-F238E27FC236}">
                <a16:creationId xmlns:a16="http://schemas.microsoft.com/office/drawing/2014/main" id="{9C3A9023-6CAB-B148-C4D7-AF9D1CB1A41D}"/>
              </a:ext>
            </a:extLst>
          </p:cNvPr>
          <p:cNvSpPr txBox="1">
            <a:spLocks noGrp="1"/>
          </p:cNvSpPr>
          <p:nvPr>
            <p:ph type="body" idx="4294967295"/>
          </p:nvPr>
        </p:nvSpPr>
        <p:spPr>
          <a:xfrm>
            <a:off x="914400" y="460665"/>
            <a:ext cx="7543800" cy="365129"/>
          </a:xfrm>
        </p:spPr>
        <p:txBody>
          <a:bodyPr>
            <a:noAutofit/>
          </a:bodyPr>
          <a:lstStyle>
            <a:lvl1pPr marL="0" indent="0">
              <a:buNone/>
              <a:defRPr sz="1800" b="1">
                <a:latin typeface="Georgia Pro" pitchFamily="18"/>
              </a:defRPr>
            </a:lvl1pPr>
          </a:lstStyle>
          <a:p>
            <a:pPr lvl="0"/>
            <a:endParaRPr lang="en-US"/>
          </a:p>
        </p:txBody>
      </p:sp>
    </p:spTree>
    <p:extLst>
      <p:ext uri="{BB962C8B-B14F-4D97-AF65-F5344CB8AC3E}">
        <p14:creationId xmlns:p14="http://schemas.microsoft.com/office/powerpoint/2010/main" val="245372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a:blip r:embed="rId2" cstate="screen">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4FFFF-2959-81E5-36CB-C50846CC3170}"/>
              </a:ext>
            </a:extLst>
          </p:cNvPr>
          <p:cNvSpPr txBox="1">
            <a:spLocks noGrp="1"/>
          </p:cNvSpPr>
          <p:nvPr>
            <p:ph type="title"/>
          </p:nvPr>
        </p:nvSpPr>
        <p:spPr>
          <a:xfrm>
            <a:off x="685800" y="683815"/>
            <a:ext cx="2979755" cy="1373584"/>
          </a:xfrm>
        </p:spPr>
        <p:txBody>
          <a:bodyPr anchor="b">
            <a:noAutofit/>
          </a:bodyPr>
          <a:lstStyle>
            <a:lvl1pPr>
              <a:defRPr sz="3600"/>
            </a:lvl1pPr>
          </a:lstStyle>
          <a:p>
            <a:pPr lvl="0"/>
            <a:r>
              <a:rPr lang="en-US"/>
              <a:t>Click to edit Master title style</a:t>
            </a:r>
          </a:p>
        </p:txBody>
      </p:sp>
      <p:sp>
        <p:nvSpPr>
          <p:cNvPr id="3" name="Content Placeholder 2">
            <a:extLst>
              <a:ext uri="{FF2B5EF4-FFF2-40B4-BE49-F238E27FC236}">
                <a16:creationId xmlns:a16="http://schemas.microsoft.com/office/drawing/2014/main" id="{712B9FCB-D8E3-FF04-75D3-0444FBA219EE}"/>
              </a:ext>
            </a:extLst>
          </p:cNvPr>
          <p:cNvSpPr txBox="1">
            <a:spLocks noGrp="1"/>
          </p:cNvSpPr>
          <p:nvPr>
            <p:ph idx="1"/>
          </p:nvPr>
        </p:nvSpPr>
        <p:spPr>
          <a:xfrm>
            <a:off x="3887388" y="987423"/>
            <a:ext cx="4570811" cy="48736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AB3CC7-151D-DE47-60B9-6AB6667A588A}"/>
              </a:ext>
            </a:extLst>
          </p:cNvPr>
          <p:cNvSpPr txBox="1">
            <a:spLocks noGrp="1"/>
          </p:cNvSpPr>
          <p:nvPr>
            <p:ph type="body" idx="2"/>
          </p:nvPr>
        </p:nvSpPr>
        <p:spPr>
          <a:xfrm>
            <a:off x="685800" y="2057400"/>
            <a:ext cx="2979755" cy="3811584"/>
          </a:xfrm>
        </p:spPr>
        <p:txBody>
          <a:bodyPr/>
          <a:lstStyle>
            <a:lvl1pPr marL="0" indent="0">
              <a:buNone/>
              <a:defRPr sz="1600"/>
            </a:lvl1pPr>
          </a:lstStyle>
          <a:p>
            <a:pPr lvl="0"/>
            <a:r>
              <a:rPr lang="en-US"/>
              <a:t>Click to edit Master text styles</a:t>
            </a:r>
          </a:p>
        </p:txBody>
      </p:sp>
      <p:sp>
        <p:nvSpPr>
          <p:cNvPr id="5" name="Footer Placeholder 7">
            <a:extLst>
              <a:ext uri="{FF2B5EF4-FFF2-40B4-BE49-F238E27FC236}">
                <a16:creationId xmlns:a16="http://schemas.microsoft.com/office/drawing/2014/main" id="{5869C92C-3FA6-7618-99A2-FCE769B1C6AB}"/>
              </a:ext>
            </a:extLst>
          </p:cNvPr>
          <p:cNvSpPr txBox="1">
            <a:spLocks noGrp="1"/>
          </p:cNvSpPr>
          <p:nvPr>
            <p:ph type="ftr" sz="quarter" idx="9"/>
          </p:nvPr>
        </p:nvSpPr>
        <p:spPr>
          <a:xfrm>
            <a:off x="4572000" y="6356351"/>
            <a:ext cx="3373825" cy="365129"/>
          </a:xfrm>
        </p:spPr>
        <p:txBody>
          <a:bodyPr/>
          <a:lstStyle>
            <a:lvl1pPr>
              <a:defRPr/>
            </a:lvl1pPr>
          </a:lstStyle>
          <a:p>
            <a:pPr lvl="0"/>
            <a:endParaRPr lang="en-US"/>
          </a:p>
        </p:txBody>
      </p:sp>
      <p:sp>
        <p:nvSpPr>
          <p:cNvPr id="6" name="Slide Number Placeholder 8">
            <a:extLst>
              <a:ext uri="{FF2B5EF4-FFF2-40B4-BE49-F238E27FC236}">
                <a16:creationId xmlns:a16="http://schemas.microsoft.com/office/drawing/2014/main" id="{90FEECB2-7470-B8EF-04A5-C4ED5A7DF341}"/>
              </a:ext>
            </a:extLst>
          </p:cNvPr>
          <p:cNvSpPr txBox="1">
            <a:spLocks noGrp="1"/>
          </p:cNvSpPr>
          <p:nvPr>
            <p:ph type="sldNum" sz="quarter" idx="8"/>
          </p:nvPr>
        </p:nvSpPr>
        <p:spPr>
          <a:xfrm>
            <a:off x="7861736" y="6356351"/>
            <a:ext cx="569524" cy="365129"/>
          </a:xfrm>
        </p:spPr>
        <p:txBody>
          <a:bodyPr/>
          <a:lstStyle>
            <a:lvl1pPr>
              <a:defRPr/>
            </a:lvl1pPr>
          </a:lstStyle>
          <a:p>
            <a:pPr lvl="0"/>
            <a:r>
              <a:rPr lang="en-US"/>
              <a:t>|   </a:t>
            </a:r>
            <a:fld id="{27B3691F-CA39-4D07-BAC7-17BF2CB9E88E}" type="slidenum">
              <a:t>‹#›</a:t>
            </a:fld>
            <a:endParaRPr lang="en-US"/>
          </a:p>
        </p:txBody>
      </p:sp>
    </p:spTree>
    <p:extLst>
      <p:ext uri="{BB962C8B-B14F-4D97-AF65-F5344CB8AC3E}">
        <p14:creationId xmlns:p14="http://schemas.microsoft.com/office/powerpoint/2010/main" val="15206869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a:blip r:embed="rId2" cstate="screen">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ABB14-DE1A-DA99-1D94-B864287C599F}"/>
              </a:ext>
            </a:extLst>
          </p:cNvPr>
          <p:cNvSpPr txBox="1">
            <a:spLocks noGrp="1"/>
          </p:cNvSpPr>
          <p:nvPr>
            <p:ph type="title"/>
          </p:nvPr>
        </p:nvSpPr>
        <p:spPr>
          <a:xfrm>
            <a:off x="685800" y="457200"/>
            <a:ext cx="4274125" cy="1600200"/>
          </a:xfrm>
        </p:spPr>
        <p:txBody>
          <a:bodyPr anchor="b"/>
          <a:lstStyle>
            <a:lvl1pPr>
              <a:defRPr sz="3600"/>
            </a:lvl1pPr>
          </a:lstStyle>
          <a:p>
            <a:pPr lvl="0"/>
            <a:r>
              <a:rPr lang="en-US"/>
              <a:t>Click to edit Master title style</a:t>
            </a:r>
          </a:p>
        </p:txBody>
      </p:sp>
      <p:sp>
        <p:nvSpPr>
          <p:cNvPr id="3" name="Picture Placeholder 2">
            <a:extLst>
              <a:ext uri="{FF2B5EF4-FFF2-40B4-BE49-F238E27FC236}">
                <a16:creationId xmlns:a16="http://schemas.microsoft.com/office/drawing/2014/main" id="{103817B7-E799-326D-F743-CFA9C42D0F83}"/>
              </a:ext>
            </a:extLst>
          </p:cNvPr>
          <p:cNvSpPr txBox="1">
            <a:spLocks noGrp="1"/>
          </p:cNvSpPr>
          <p:nvPr>
            <p:ph type="pic" idx="1"/>
          </p:nvPr>
        </p:nvSpPr>
        <p:spPr>
          <a:xfrm>
            <a:off x="5227780" y="7936"/>
            <a:ext cx="3916219" cy="5861047"/>
          </a:xfrm>
        </p:spPr>
        <p:txBody>
          <a:bodyPr/>
          <a:lstStyle>
            <a:lvl1pPr marL="0" indent="0">
              <a:buNone/>
              <a:defRPr sz="2000">
                <a:solidFill>
                  <a:srgbClr val="6B6359"/>
                </a:solidFill>
              </a:defRPr>
            </a:lvl1pPr>
          </a:lstStyle>
          <a:p>
            <a:pPr lvl="0"/>
            <a:r>
              <a:rPr lang="en-US"/>
              <a:t>Click icon to add picture</a:t>
            </a:r>
          </a:p>
        </p:txBody>
      </p:sp>
      <p:sp>
        <p:nvSpPr>
          <p:cNvPr id="4" name="Text Placeholder 3">
            <a:extLst>
              <a:ext uri="{FF2B5EF4-FFF2-40B4-BE49-F238E27FC236}">
                <a16:creationId xmlns:a16="http://schemas.microsoft.com/office/drawing/2014/main" id="{4216B46B-DFD7-38C3-AA28-610250EDB90C}"/>
              </a:ext>
            </a:extLst>
          </p:cNvPr>
          <p:cNvSpPr txBox="1">
            <a:spLocks noGrp="1"/>
          </p:cNvSpPr>
          <p:nvPr>
            <p:ph type="body" idx="2"/>
          </p:nvPr>
        </p:nvSpPr>
        <p:spPr>
          <a:xfrm>
            <a:off x="685800" y="2057400"/>
            <a:ext cx="4274125" cy="3811584"/>
          </a:xfrm>
        </p:spPr>
        <p:txBody>
          <a:bodyPr/>
          <a:lstStyle>
            <a:lvl1pPr marL="0" indent="0">
              <a:buNone/>
              <a:defRPr sz="1800"/>
            </a:lvl1pPr>
          </a:lstStyle>
          <a:p>
            <a:pPr lvl="0"/>
            <a:r>
              <a:rPr lang="en-US"/>
              <a:t>Click to edit Master text styles</a:t>
            </a:r>
          </a:p>
        </p:txBody>
      </p:sp>
      <p:sp>
        <p:nvSpPr>
          <p:cNvPr id="5" name="Footer Placeholder 7">
            <a:extLst>
              <a:ext uri="{FF2B5EF4-FFF2-40B4-BE49-F238E27FC236}">
                <a16:creationId xmlns:a16="http://schemas.microsoft.com/office/drawing/2014/main" id="{4D1B6122-ACF2-11CB-B57D-BCC09BEB3DC1}"/>
              </a:ext>
            </a:extLst>
          </p:cNvPr>
          <p:cNvSpPr txBox="1">
            <a:spLocks noGrp="1"/>
          </p:cNvSpPr>
          <p:nvPr>
            <p:ph type="ftr" sz="quarter" idx="9"/>
          </p:nvPr>
        </p:nvSpPr>
        <p:spPr>
          <a:xfrm>
            <a:off x="4572000" y="6356351"/>
            <a:ext cx="3373825" cy="365129"/>
          </a:xfrm>
        </p:spPr>
        <p:txBody>
          <a:bodyPr/>
          <a:lstStyle>
            <a:lvl1pPr>
              <a:defRPr/>
            </a:lvl1pPr>
          </a:lstStyle>
          <a:p>
            <a:pPr lvl="0"/>
            <a:endParaRPr lang="en-US"/>
          </a:p>
        </p:txBody>
      </p:sp>
      <p:sp>
        <p:nvSpPr>
          <p:cNvPr id="6" name="Slide Number Placeholder 8">
            <a:extLst>
              <a:ext uri="{FF2B5EF4-FFF2-40B4-BE49-F238E27FC236}">
                <a16:creationId xmlns:a16="http://schemas.microsoft.com/office/drawing/2014/main" id="{B0268BDB-245C-3E77-FD15-43C07059E947}"/>
              </a:ext>
            </a:extLst>
          </p:cNvPr>
          <p:cNvSpPr txBox="1">
            <a:spLocks noGrp="1"/>
          </p:cNvSpPr>
          <p:nvPr>
            <p:ph type="sldNum" sz="quarter" idx="8"/>
          </p:nvPr>
        </p:nvSpPr>
        <p:spPr>
          <a:xfrm>
            <a:off x="7861736" y="6356351"/>
            <a:ext cx="569524" cy="365129"/>
          </a:xfrm>
        </p:spPr>
        <p:txBody>
          <a:bodyPr/>
          <a:lstStyle>
            <a:lvl1pPr>
              <a:defRPr/>
            </a:lvl1pPr>
          </a:lstStyle>
          <a:p>
            <a:pPr lvl="0"/>
            <a:r>
              <a:rPr lang="en-US"/>
              <a:t>|   </a:t>
            </a:r>
            <a:fld id="{2E62E7DB-8D64-437B-961B-3C5561AFF0FA}" type="slidenum">
              <a:t>‹#›</a:t>
            </a:fld>
            <a:endParaRPr lang="en-US"/>
          </a:p>
        </p:txBody>
      </p:sp>
    </p:spTree>
    <p:extLst>
      <p:ext uri="{BB962C8B-B14F-4D97-AF65-F5344CB8AC3E}">
        <p14:creationId xmlns:p14="http://schemas.microsoft.com/office/powerpoint/2010/main" val="1551128190"/>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a:blip r:embed="rId2" cstate="screen">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920E-2F4A-C311-CF1A-A6D947F832AD}"/>
              </a:ext>
            </a:extLst>
          </p:cNvPr>
          <p:cNvSpPr txBox="1">
            <a:spLocks noGrp="1"/>
          </p:cNvSpPr>
          <p:nvPr>
            <p:ph type="title"/>
          </p:nvPr>
        </p:nvSpPr>
        <p:spPr>
          <a:xfrm>
            <a:off x="685800" y="681035"/>
            <a:ext cx="7772400" cy="909224"/>
          </a:xfrm>
        </p:spPr>
        <p:txBody>
          <a:bodyPr/>
          <a:lstStyle>
            <a:lvl1pPr>
              <a:defRPr sz="4000"/>
            </a:lvl1pPr>
          </a:lstStyle>
          <a:p>
            <a:pPr lvl="0"/>
            <a:r>
              <a:rPr lang="en-US"/>
              <a:t>Click to edit Master title style</a:t>
            </a:r>
          </a:p>
        </p:txBody>
      </p:sp>
      <p:sp>
        <p:nvSpPr>
          <p:cNvPr id="3" name="Vertical Text Placeholder 2">
            <a:extLst>
              <a:ext uri="{FF2B5EF4-FFF2-40B4-BE49-F238E27FC236}">
                <a16:creationId xmlns:a16="http://schemas.microsoft.com/office/drawing/2014/main" id="{C7BEB56E-F42D-5644-F38B-4733EC920048}"/>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7">
            <a:extLst>
              <a:ext uri="{FF2B5EF4-FFF2-40B4-BE49-F238E27FC236}">
                <a16:creationId xmlns:a16="http://schemas.microsoft.com/office/drawing/2014/main" id="{7BCC8775-8F5E-4268-0FDD-279FBA554D56}"/>
              </a:ext>
            </a:extLst>
          </p:cNvPr>
          <p:cNvSpPr txBox="1">
            <a:spLocks noGrp="1"/>
          </p:cNvSpPr>
          <p:nvPr>
            <p:ph type="ftr" sz="quarter" idx="9"/>
          </p:nvPr>
        </p:nvSpPr>
        <p:spPr>
          <a:xfrm>
            <a:off x="4572000" y="6356351"/>
            <a:ext cx="3373825" cy="365129"/>
          </a:xfrm>
        </p:spPr>
        <p:txBody>
          <a:bodyPr/>
          <a:lstStyle>
            <a:lvl1pPr>
              <a:defRPr/>
            </a:lvl1pPr>
          </a:lstStyle>
          <a:p>
            <a:pPr lvl="0"/>
            <a:endParaRPr lang="en-US"/>
          </a:p>
        </p:txBody>
      </p:sp>
      <p:sp>
        <p:nvSpPr>
          <p:cNvPr id="5" name="Slide Number Placeholder 8">
            <a:extLst>
              <a:ext uri="{FF2B5EF4-FFF2-40B4-BE49-F238E27FC236}">
                <a16:creationId xmlns:a16="http://schemas.microsoft.com/office/drawing/2014/main" id="{DA21CE60-B85E-C0DE-100E-1C2741AD39FE}"/>
              </a:ext>
            </a:extLst>
          </p:cNvPr>
          <p:cNvSpPr txBox="1">
            <a:spLocks noGrp="1"/>
          </p:cNvSpPr>
          <p:nvPr>
            <p:ph type="sldNum" sz="quarter" idx="8"/>
          </p:nvPr>
        </p:nvSpPr>
        <p:spPr>
          <a:xfrm>
            <a:off x="7861736" y="6356351"/>
            <a:ext cx="569524" cy="365129"/>
          </a:xfrm>
        </p:spPr>
        <p:txBody>
          <a:bodyPr/>
          <a:lstStyle>
            <a:lvl1pPr>
              <a:defRPr/>
            </a:lvl1pPr>
          </a:lstStyle>
          <a:p>
            <a:pPr lvl="0"/>
            <a:r>
              <a:rPr lang="en-US"/>
              <a:t>|   </a:t>
            </a:r>
            <a:fld id="{123D429D-F095-49A7-A0C9-75274CFA5128}" type="slidenum">
              <a:t>‹#›</a:t>
            </a:fld>
            <a:endParaRPr lang="en-US"/>
          </a:p>
        </p:txBody>
      </p:sp>
    </p:spTree>
    <p:extLst>
      <p:ext uri="{BB962C8B-B14F-4D97-AF65-F5344CB8AC3E}">
        <p14:creationId xmlns:p14="http://schemas.microsoft.com/office/powerpoint/2010/main" val="18398015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a:blip r:embed="rId2" cstate="screen">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C293D9-2F73-30FA-1CDE-40F390B5209D}"/>
              </a:ext>
            </a:extLst>
          </p:cNvPr>
          <p:cNvSpPr txBox="1">
            <a:spLocks noGrp="1"/>
          </p:cNvSpPr>
          <p:nvPr>
            <p:ph type="title" orient="vert"/>
          </p:nvPr>
        </p:nvSpPr>
        <p:spPr>
          <a:xfrm>
            <a:off x="6543675" y="365129"/>
            <a:ext cx="1914525" cy="5811834"/>
          </a:xfrm>
        </p:spPr>
        <p:txBody>
          <a:bodyPr vert="eaVert"/>
          <a:lstStyle>
            <a:lvl1pPr>
              <a:defRPr sz="4000"/>
            </a:lvl1pPr>
          </a:lstStyle>
          <a:p>
            <a:pPr lvl="0"/>
            <a:r>
              <a:rPr lang="en-US"/>
              <a:t>Click to edit Master title style</a:t>
            </a:r>
          </a:p>
        </p:txBody>
      </p:sp>
      <p:sp>
        <p:nvSpPr>
          <p:cNvPr id="3" name="Vertical Text Placeholder 2">
            <a:extLst>
              <a:ext uri="{FF2B5EF4-FFF2-40B4-BE49-F238E27FC236}">
                <a16:creationId xmlns:a16="http://schemas.microsoft.com/office/drawing/2014/main" id="{717B9923-3A1D-D15C-9018-007FF5F0C945}"/>
              </a:ext>
            </a:extLst>
          </p:cNvPr>
          <p:cNvSpPr txBox="1">
            <a:spLocks noGrp="1"/>
          </p:cNvSpPr>
          <p:nvPr>
            <p:ph type="body" orient="vert" idx="1"/>
          </p:nvPr>
        </p:nvSpPr>
        <p:spPr>
          <a:xfrm>
            <a:off x="685800" y="365129"/>
            <a:ext cx="5743575"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7">
            <a:extLst>
              <a:ext uri="{FF2B5EF4-FFF2-40B4-BE49-F238E27FC236}">
                <a16:creationId xmlns:a16="http://schemas.microsoft.com/office/drawing/2014/main" id="{58E37D4F-647E-6711-8C9E-E64E8E9F1F56}"/>
              </a:ext>
            </a:extLst>
          </p:cNvPr>
          <p:cNvSpPr txBox="1">
            <a:spLocks noGrp="1"/>
          </p:cNvSpPr>
          <p:nvPr>
            <p:ph type="ftr" sz="quarter" idx="9"/>
          </p:nvPr>
        </p:nvSpPr>
        <p:spPr>
          <a:xfrm>
            <a:off x="4572000" y="6356351"/>
            <a:ext cx="3373825" cy="365129"/>
          </a:xfrm>
        </p:spPr>
        <p:txBody>
          <a:bodyPr/>
          <a:lstStyle>
            <a:lvl1pPr>
              <a:defRPr/>
            </a:lvl1pPr>
          </a:lstStyle>
          <a:p>
            <a:pPr lvl="0"/>
            <a:endParaRPr lang="en-US"/>
          </a:p>
        </p:txBody>
      </p:sp>
      <p:sp>
        <p:nvSpPr>
          <p:cNvPr id="5" name="Slide Number Placeholder 8">
            <a:extLst>
              <a:ext uri="{FF2B5EF4-FFF2-40B4-BE49-F238E27FC236}">
                <a16:creationId xmlns:a16="http://schemas.microsoft.com/office/drawing/2014/main" id="{EF736D41-06BF-74B4-1FBD-D9C1CC9BDDAB}"/>
              </a:ext>
            </a:extLst>
          </p:cNvPr>
          <p:cNvSpPr txBox="1">
            <a:spLocks noGrp="1"/>
          </p:cNvSpPr>
          <p:nvPr>
            <p:ph type="sldNum" sz="quarter" idx="8"/>
          </p:nvPr>
        </p:nvSpPr>
        <p:spPr>
          <a:xfrm>
            <a:off x="7861736" y="6356351"/>
            <a:ext cx="569524" cy="365129"/>
          </a:xfrm>
        </p:spPr>
        <p:txBody>
          <a:bodyPr/>
          <a:lstStyle>
            <a:lvl1pPr>
              <a:defRPr/>
            </a:lvl1pPr>
          </a:lstStyle>
          <a:p>
            <a:pPr lvl="0"/>
            <a:r>
              <a:rPr lang="en-US"/>
              <a:t>|   </a:t>
            </a:r>
            <a:fld id="{82715118-26CC-4835-9B0E-371D75146997}" type="slidenum">
              <a:t>‹#›</a:t>
            </a:fld>
            <a:endParaRPr lang="en-US"/>
          </a:p>
        </p:txBody>
      </p:sp>
    </p:spTree>
    <p:extLst>
      <p:ext uri="{BB962C8B-B14F-4D97-AF65-F5344CB8AC3E}">
        <p14:creationId xmlns:p14="http://schemas.microsoft.com/office/powerpoint/2010/main" val="878411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7">
            <a:extLst>
              <a:ext uri="{FF2B5EF4-FFF2-40B4-BE49-F238E27FC236}">
                <a16:creationId xmlns:a16="http://schemas.microsoft.com/office/drawing/2014/main" id="{D973A803-F3CD-53D7-9FEE-02A28692A023}"/>
              </a:ext>
            </a:extLst>
          </p:cNvPr>
          <p:cNvSpPr txBox="1">
            <a:spLocks noGrp="1"/>
          </p:cNvSpPr>
          <p:nvPr>
            <p:ph type="ftr" sz="quarter" idx="9"/>
          </p:nvPr>
        </p:nvSpPr>
        <p:spPr>
          <a:xfrm>
            <a:off x="4572000" y="6356351"/>
            <a:ext cx="3373825" cy="365129"/>
          </a:xfrm>
        </p:spPr>
        <p:txBody>
          <a:bodyPr/>
          <a:lstStyle>
            <a:lvl1pPr>
              <a:defRPr/>
            </a:lvl1pPr>
          </a:lstStyle>
          <a:p>
            <a:pPr lvl="0"/>
            <a:r>
              <a:rPr lang="en-US"/>
              <a:t>Building Blocks</a:t>
            </a:r>
          </a:p>
        </p:txBody>
      </p:sp>
      <p:sp>
        <p:nvSpPr>
          <p:cNvPr id="3" name="Slide Number Placeholder 8">
            <a:extLst>
              <a:ext uri="{FF2B5EF4-FFF2-40B4-BE49-F238E27FC236}">
                <a16:creationId xmlns:a16="http://schemas.microsoft.com/office/drawing/2014/main" id="{1A01FF7E-5182-C82A-23E2-FEDF10F067CD}"/>
              </a:ext>
            </a:extLst>
          </p:cNvPr>
          <p:cNvSpPr txBox="1">
            <a:spLocks noGrp="1"/>
          </p:cNvSpPr>
          <p:nvPr>
            <p:ph type="sldNum" sz="quarter" idx="8"/>
          </p:nvPr>
        </p:nvSpPr>
        <p:spPr>
          <a:xfrm>
            <a:off x="7861736" y="6356351"/>
            <a:ext cx="569524" cy="365129"/>
          </a:xfrm>
        </p:spPr>
        <p:txBody>
          <a:bodyPr/>
          <a:lstStyle>
            <a:lvl1pPr>
              <a:defRPr/>
            </a:lvl1pPr>
          </a:lstStyle>
          <a:p>
            <a:pPr lvl="0"/>
            <a:r>
              <a:rPr lang="en-US"/>
              <a:t>|   </a:t>
            </a:r>
            <a:fld id="{1F165709-A74A-4C9D-B649-7C1A2784606E}" type="slidenum">
              <a:t>‹#›</a:t>
            </a:fld>
            <a:endParaRPr lang="en-US"/>
          </a:p>
        </p:txBody>
      </p:sp>
      <p:pic>
        <p:nvPicPr>
          <p:cNvPr id="4" name="Picture 1" descr="A color palette with different shades of green and orange&#10;&#10;Description automatically generated">
            <a:extLst>
              <a:ext uri="{FF2B5EF4-FFF2-40B4-BE49-F238E27FC236}">
                <a16:creationId xmlns:a16="http://schemas.microsoft.com/office/drawing/2014/main" id="{52B64ABA-C4BC-24DF-2A1D-F13CE4D7B2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731" y="2477731"/>
            <a:ext cx="5233568" cy="4206240"/>
          </a:xfrm>
          <a:prstGeom prst="rect">
            <a:avLst/>
          </a:prstGeom>
          <a:noFill/>
          <a:ln cap="flat">
            <a:noFill/>
          </a:ln>
        </p:spPr>
      </p:pic>
      <p:pic>
        <p:nvPicPr>
          <p:cNvPr id="5" name="Picture 2" descr="A close-up of a color chart&#10;&#10;Description automatically generated">
            <a:extLst>
              <a:ext uri="{FF2B5EF4-FFF2-40B4-BE49-F238E27FC236}">
                <a16:creationId xmlns:a16="http://schemas.microsoft.com/office/drawing/2014/main" id="{7E681BF4-F12C-0EE4-E2DE-DE9866BF5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0308" y="0"/>
            <a:ext cx="3693691" cy="6858000"/>
          </a:xfrm>
          <a:prstGeom prst="rect">
            <a:avLst/>
          </a:prstGeom>
          <a:noFill/>
          <a:ln cap="flat">
            <a:noFill/>
          </a:ln>
        </p:spPr>
      </p:pic>
      <p:sp>
        <p:nvSpPr>
          <p:cNvPr id="6" name="Title 1">
            <a:extLst>
              <a:ext uri="{FF2B5EF4-FFF2-40B4-BE49-F238E27FC236}">
                <a16:creationId xmlns:a16="http://schemas.microsoft.com/office/drawing/2014/main" id="{3B936C13-2853-AC0E-E1E1-727EB6939768}"/>
              </a:ext>
            </a:extLst>
          </p:cNvPr>
          <p:cNvSpPr txBox="1"/>
          <p:nvPr/>
        </p:nvSpPr>
        <p:spPr>
          <a:xfrm>
            <a:off x="808987" y="464149"/>
            <a:ext cx="7526024" cy="432849"/>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7542E"/>
                </a:solidFill>
                <a:uFillTx/>
                <a:latin typeface="Georgia Pro" pitchFamily="18"/>
              </a:rPr>
              <a:t>Building Blocks </a:t>
            </a:r>
            <a:r>
              <a:rPr lang="en-US" sz="1800" b="1" i="0" u="none" strike="noStrike" kern="1200" cap="none" spc="0" baseline="0">
                <a:solidFill>
                  <a:srgbClr val="FCBE01"/>
                </a:solidFill>
                <a:uFillTx/>
                <a:latin typeface="Georgia Pro" pitchFamily="18"/>
              </a:rPr>
              <a:t>|</a:t>
            </a:r>
            <a:r>
              <a:rPr lang="en-US" sz="1800" b="0" i="0" u="none" strike="noStrike" kern="1200" cap="none" spc="0" baseline="0">
                <a:solidFill>
                  <a:srgbClr val="07542E"/>
                </a:solidFill>
                <a:uFillTx/>
                <a:latin typeface="Georgia Pro Semibold"/>
              </a:rPr>
              <a:t> </a:t>
            </a:r>
            <a:r>
              <a:rPr lang="en-US" sz="1800" b="0" i="0" u="none" strike="noStrike" kern="1200" cap="none" spc="0" baseline="0">
                <a:solidFill>
                  <a:srgbClr val="07542E"/>
                </a:solidFill>
                <a:uFillTx/>
                <a:latin typeface="Georgia Pro" pitchFamily="18"/>
              </a:rPr>
              <a:t>Color Palettes</a:t>
            </a:r>
          </a:p>
        </p:txBody>
      </p:sp>
    </p:spTree>
    <p:extLst>
      <p:ext uri="{BB962C8B-B14F-4D97-AF65-F5344CB8AC3E}">
        <p14:creationId xmlns:p14="http://schemas.microsoft.com/office/powerpoint/2010/main" val="13745349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sp>
        <p:nvSpPr>
          <p:cNvPr id="2" name="Footer Placeholder 7">
            <a:extLst>
              <a:ext uri="{FF2B5EF4-FFF2-40B4-BE49-F238E27FC236}">
                <a16:creationId xmlns:a16="http://schemas.microsoft.com/office/drawing/2014/main" id="{226C457E-3008-0771-A691-64C0B702B62F}"/>
              </a:ext>
            </a:extLst>
          </p:cNvPr>
          <p:cNvSpPr txBox="1">
            <a:spLocks noGrp="1"/>
          </p:cNvSpPr>
          <p:nvPr>
            <p:ph type="ftr" sz="quarter" idx="9"/>
          </p:nvPr>
        </p:nvSpPr>
        <p:spPr>
          <a:xfrm>
            <a:off x="4572000" y="6356351"/>
            <a:ext cx="3373825" cy="365129"/>
          </a:xfrm>
        </p:spPr>
        <p:txBody>
          <a:bodyPr/>
          <a:lstStyle>
            <a:lvl1pPr>
              <a:defRPr/>
            </a:lvl1pPr>
          </a:lstStyle>
          <a:p>
            <a:pPr lvl="0"/>
            <a:r>
              <a:rPr lang="en-US"/>
              <a:t>Building Blocks</a:t>
            </a:r>
          </a:p>
        </p:txBody>
      </p:sp>
      <p:sp>
        <p:nvSpPr>
          <p:cNvPr id="3" name="Slide Number Placeholder 8">
            <a:extLst>
              <a:ext uri="{FF2B5EF4-FFF2-40B4-BE49-F238E27FC236}">
                <a16:creationId xmlns:a16="http://schemas.microsoft.com/office/drawing/2014/main" id="{4F2B0759-6B96-3B10-5FDB-7DF23D799E6D}"/>
              </a:ext>
            </a:extLst>
          </p:cNvPr>
          <p:cNvSpPr txBox="1">
            <a:spLocks noGrp="1"/>
          </p:cNvSpPr>
          <p:nvPr>
            <p:ph type="sldNum" sz="quarter" idx="8"/>
          </p:nvPr>
        </p:nvSpPr>
        <p:spPr>
          <a:xfrm>
            <a:off x="7861736" y="6356351"/>
            <a:ext cx="569524" cy="365129"/>
          </a:xfrm>
        </p:spPr>
        <p:txBody>
          <a:bodyPr/>
          <a:lstStyle>
            <a:lvl1pPr>
              <a:defRPr/>
            </a:lvl1pPr>
          </a:lstStyle>
          <a:p>
            <a:pPr lvl="0"/>
            <a:r>
              <a:rPr lang="en-US"/>
              <a:t>|   </a:t>
            </a:r>
            <a:fld id="{3B9E59BB-3D77-49DC-9DB9-CA723B6C5FBF}" type="slidenum">
              <a:t>‹#›</a:t>
            </a:fld>
            <a:endParaRPr lang="en-US"/>
          </a:p>
        </p:txBody>
      </p:sp>
      <p:pic>
        <p:nvPicPr>
          <p:cNvPr id="4" name="Picture 2">
            <a:extLst>
              <a:ext uri="{FF2B5EF4-FFF2-40B4-BE49-F238E27FC236}">
                <a16:creationId xmlns:a16="http://schemas.microsoft.com/office/drawing/2014/main" id="{98C688B7-BCF5-77C6-8D16-B19469AB9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175" y="1209211"/>
            <a:ext cx="533396" cy="495303"/>
          </a:xfrm>
          <a:prstGeom prst="rect">
            <a:avLst/>
          </a:prstGeom>
          <a:noFill/>
          <a:ln cap="flat">
            <a:noFill/>
          </a:ln>
        </p:spPr>
      </p:pic>
      <p:pic>
        <p:nvPicPr>
          <p:cNvPr id="5" name="Picture 3">
            <a:extLst>
              <a:ext uri="{FF2B5EF4-FFF2-40B4-BE49-F238E27FC236}">
                <a16:creationId xmlns:a16="http://schemas.microsoft.com/office/drawing/2014/main" id="{03950722-E186-83D4-4C85-CC1AF407B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175" y="5895511"/>
            <a:ext cx="965204" cy="927101"/>
          </a:xfrm>
          <a:prstGeom prst="rect">
            <a:avLst/>
          </a:prstGeom>
          <a:noFill/>
          <a:ln cap="flat">
            <a:noFill/>
          </a:ln>
        </p:spPr>
      </p:pic>
      <p:pic>
        <p:nvPicPr>
          <p:cNvPr id="6" name="Picture 6">
            <a:extLst>
              <a:ext uri="{FF2B5EF4-FFF2-40B4-BE49-F238E27FC236}">
                <a16:creationId xmlns:a16="http://schemas.microsoft.com/office/drawing/2014/main" id="{45F74F0C-074B-0B75-17CE-6714ED7BCF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8195" y="6149513"/>
            <a:ext cx="850904" cy="673098"/>
          </a:xfrm>
          <a:prstGeom prst="rect">
            <a:avLst/>
          </a:prstGeom>
          <a:noFill/>
          <a:ln cap="flat">
            <a:noFill/>
          </a:ln>
        </p:spPr>
      </p:pic>
      <p:pic>
        <p:nvPicPr>
          <p:cNvPr id="7" name="Picture 22">
            <a:extLst>
              <a:ext uri="{FF2B5EF4-FFF2-40B4-BE49-F238E27FC236}">
                <a16:creationId xmlns:a16="http://schemas.microsoft.com/office/drawing/2014/main" id="{79D106CE-0CDF-9D12-3944-912986C9C8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9899" y="1256321"/>
            <a:ext cx="368302" cy="330198"/>
          </a:xfrm>
          <a:prstGeom prst="rect">
            <a:avLst/>
          </a:prstGeom>
          <a:noFill/>
          <a:ln cap="flat">
            <a:noFill/>
          </a:ln>
        </p:spPr>
      </p:pic>
      <p:pic>
        <p:nvPicPr>
          <p:cNvPr id="8" name="Picture 23">
            <a:extLst>
              <a:ext uri="{FF2B5EF4-FFF2-40B4-BE49-F238E27FC236}">
                <a16:creationId xmlns:a16="http://schemas.microsoft.com/office/drawing/2014/main" id="{7B11C710-FC17-E398-46F7-66EE65487E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2181" y="1373904"/>
            <a:ext cx="203197" cy="190496"/>
          </a:xfrm>
          <a:prstGeom prst="rect">
            <a:avLst/>
          </a:prstGeom>
          <a:noFill/>
          <a:ln cap="flat">
            <a:noFill/>
          </a:ln>
        </p:spPr>
      </p:pic>
      <p:pic>
        <p:nvPicPr>
          <p:cNvPr id="9" name="Picture 24">
            <a:extLst>
              <a:ext uri="{FF2B5EF4-FFF2-40B4-BE49-F238E27FC236}">
                <a16:creationId xmlns:a16="http://schemas.microsoft.com/office/drawing/2014/main" id="{8FEB27F0-1072-1717-6279-1328BC4924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6463" y="1422650"/>
            <a:ext cx="203197" cy="152403"/>
          </a:xfrm>
          <a:prstGeom prst="rect">
            <a:avLst/>
          </a:prstGeom>
          <a:noFill/>
          <a:ln cap="flat">
            <a:noFill/>
          </a:ln>
        </p:spPr>
      </p:pic>
      <p:pic>
        <p:nvPicPr>
          <p:cNvPr id="10" name="Picture 26">
            <a:extLst>
              <a:ext uri="{FF2B5EF4-FFF2-40B4-BE49-F238E27FC236}">
                <a16:creationId xmlns:a16="http://schemas.microsoft.com/office/drawing/2014/main" id="{02FE9090-1DBA-7C97-1526-55AEAF8E86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47923" y="1399708"/>
            <a:ext cx="254002" cy="304796"/>
          </a:xfrm>
          <a:prstGeom prst="rect">
            <a:avLst/>
          </a:prstGeom>
          <a:noFill/>
          <a:ln cap="flat">
            <a:noFill/>
          </a:ln>
        </p:spPr>
      </p:pic>
      <p:pic>
        <p:nvPicPr>
          <p:cNvPr id="11" name="Picture 27">
            <a:extLst>
              <a:ext uri="{FF2B5EF4-FFF2-40B4-BE49-F238E27FC236}">
                <a16:creationId xmlns:a16="http://schemas.microsoft.com/office/drawing/2014/main" id="{FD1196E3-69D5-92AE-59D2-B372CE7A5C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2175" y="4037816"/>
            <a:ext cx="444498" cy="76196"/>
          </a:xfrm>
          <a:prstGeom prst="rect">
            <a:avLst/>
          </a:prstGeom>
          <a:noFill/>
          <a:ln cap="flat">
            <a:noFill/>
          </a:ln>
        </p:spPr>
      </p:pic>
      <p:pic>
        <p:nvPicPr>
          <p:cNvPr id="12" name="Picture 29">
            <a:extLst>
              <a:ext uri="{FF2B5EF4-FFF2-40B4-BE49-F238E27FC236}">
                <a16:creationId xmlns:a16="http://schemas.microsoft.com/office/drawing/2014/main" id="{32424121-8140-777D-B26F-55806877CA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3645" y="4044162"/>
            <a:ext cx="888997" cy="38103"/>
          </a:xfrm>
          <a:prstGeom prst="rect">
            <a:avLst/>
          </a:prstGeom>
          <a:noFill/>
          <a:ln cap="flat">
            <a:noFill/>
          </a:ln>
        </p:spPr>
      </p:pic>
      <p:pic>
        <p:nvPicPr>
          <p:cNvPr id="13" name="Picture 35">
            <a:extLst>
              <a:ext uri="{FF2B5EF4-FFF2-40B4-BE49-F238E27FC236}">
                <a16:creationId xmlns:a16="http://schemas.microsoft.com/office/drawing/2014/main" id="{8C6EF865-AFDF-1307-0CEB-A16FE948AA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47923" y="4274198"/>
            <a:ext cx="584201" cy="38103"/>
          </a:xfrm>
          <a:prstGeom prst="rect">
            <a:avLst/>
          </a:prstGeom>
          <a:noFill/>
          <a:ln cap="flat">
            <a:noFill/>
          </a:ln>
        </p:spPr>
      </p:pic>
      <p:pic>
        <p:nvPicPr>
          <p:cNvPr id="14" name="Picture 37">
            <a:extLst>
              <a:ext uri="{FF2B5EF4-FFF2-40B4-BE49-F238E27FC236}">
                <a16:creationId xmlns:a16="http://schemas.microsoft.com/office/drawing/2014/main" id="{A529EA62-1AB2-CBBA-23F1-CB2B91F1F0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4276" y="4968355"/>
            <a:ext cx="965204" cy="927101"/>
          </a:xfrm>
          <a:prstGeom prst="rect">
            <a:avLst/>
          </a:prstGeom>
          <a:noFill/>
          <a:ln cap="flat">
            <a:noFill/>
          </a:ln>
        </p:spPr>
      </p:pic>
      <p:pic>
        <p:nvPicPr>
          <p:cNvPr id="15" name="Picture 39">
            <a:extLst>
              <a:ext uri="{FF2B5EF4-FFF2-40B4-BE49-F238E27FC236}">
                <a16:creationId xmlns:a16="http://schemas.microsoft.com/office/drawing/2014/main" id="{E0D85E85-C516-F71F-791C-75FF1EAD61D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78195" y="5281400"/>
            <a:ext cx="850904" cy="673098"/>
          </a:xfrm>
          <a:prstGeom prst="rect">
            <a:avLst/>
          </a:prstGeom>
          <a:noFill/>
          <a:ln cap="flat">
            <a:noFill/>
          </a:ln>
        </p:spPr>
      </p:pic>
      <p:pic>
        <p:nvPicPr>
          <p:cNvPr id="16" name="Picture 44">
            <a:extLst>
              <a:ext uri="{FF2B5EF4-FFF2-40B4-BE49-F238E27FC236}">
                <a16:creationId xmlns:a16="http://schemas.microsoft.com/office/drawing/2014/main" id="{DE64BBBB-0DD4-7EC3-8C38-17E4651C30B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32175" y="2285853"/>
            <a:ext cx="533396" cy="495303"/>
          </a:xfrm>
          <a:prstGeom prst="rect">
            <a:avLst/>
          </a:prstGeom>
          <a:noFill/>
          <a:ln cap="flat">
            <a:noFill/>
          </a:ln>
        </p:spPr>
      </p:pic>
      <p:pic>
        <p:nvPicPr>
          <p:cNvPr id="17" name="Picture 50">
            <a:extLst>
              <a:ext uri="{FF2B5EF4-FFF2-40B4-BE49-F238E27FC236}">
                <a16:creationId xmlns:a16="http://schemas.microsoft.com/office/drawing/2014/main" id="{8378C1A6-2E42-08B5-19F9-E0FA1DE0DC4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73976" y="2368405"/>
            <a:ext cx="368302" cy="330198"/>
          </a:xfrm>
          <a:prstGeom prst="rect">
            <a:avLst/>
          </a:prstGeom>
          <a:noFill/>
          <a:ln cap="flat">
            <a:noFill/>
          </a:ln>
        </p:spPr>
      </p:pic>
      <p:pic>
        <p:nvPicPr>
          <p:cNvPr id="18" name="Picture 57">
            <a:extLst>
              <a:ext uri="{FF2B5EF4-FFF2-40B4-BE49-F238E27FC236}">
                <a16:creationId xmlns:a16="http://schemas.microsoft.com/office/drawing/2014/main" id="{4F16379B-58E1-30F3-A668-38115D54461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433407" y="2467956"/>
            <a:ext cx="203197" cy="152403"/>
          </a:xfrm>
          <a:prstGeom prst="rect">
            <a:avLst/>
          </a:prstGeom>
          <a:noFill/>
          <a:ln cap="flat">
            <a:noFill/>
          </a:ln>
        </p:spPr>
      </p:pic>
      <p:pic>
        <p:nvPicPr>
          <p:cNvPr id="19" name="Picture 58">
            <a:extLst>
              <a:ext uri="{FF2B5EF4-FFF2-40B4-BE49-F238E27FC236}">
                <a16:creationId xmlns:a16="http://schemas.microsoft.com/office/drawing/2014/main" id="{CA8AC49E-CEB3-0F26-D578-9E73CA2DF75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18413" y="4704670"/>
            <a:ext cx="888997" cy="38103"/>
          </a:xfrm>
          <a:prstGeom prst="rect">
            <a:avLst/>
          </a:prstGeom>
          <a:noFill/>
          <a:ln cap="flat">
            <a:noFill/>
          </a:ln>
        </p:spPr>
      </p:pic>
      <p:pic>
        <p:nvPicPr>
          <p:cNvPr id="20" name="Picture 59">
            <a:extLst>
              <a:ext uri="{FF2B5EF4-FFF2-40B4-BE49-F238E27FC236}">
                <a16:creationId xmlns:a16="http://schemas.microsoft.com/office/drawing/2014/main" id="{DC69F917-D582-E00F-D4BB-B36D734DF32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32175" y="4628537"/>
            <a:ext cx="444498" cy="76196"/>
          </a:xfrm>
          <a:prstGeom prst="rect">
            <a:avLst/>
          </a:prstGeom>
          <a:noFill/>
          <a:ln cap="flat">
            <a:noFill/>
          </a:ln>
        </p:spPr>
      </p:pic>
      <p:pic>
        <p:nvPicPr>
          <p:cNvPr id="21" name="Picture 60">
            <a:extLst>
              <a:ext uri="{FF2B5EF4-FFF2-40B4-BE49-F238E27FC236}">
                <a16:creationId xmlns:a16="http://schemas.microsoft.com/office/drawing/2014/main" id="{7324F337-ED82-869E-886B-27D300464C6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547923" y="2303684"/>
            <a:ext cx="254002" cy="304796"/>
          </a:xfrm>
          <a:prstGeom prst="rect">
            <a:avLst/>
          </a:prstGeom>
          <a:noFill/>
          <a:ln cap="flat">
            <a:noFill/>
          </a:ln>
        </p:spPr>
      </p:pic>
      <p:pic>
        <p:nvPicPr>
          <p:cNvPr id="22" name="Picture 62">
            <a:extLst>
              <a:ext uri="{FF2B5EF4-FFF2-40B4-BE49-F238E27FC236}">
                <a16:creationId xmlns:a16="http://schemas.microsoft.com/office/drawing/2014/main" id="{AE1B1BD6-E893-BC9C-D2C8-5103A570DCE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922011" y="2459031"/>
            <a:ext cx="203197" cy="190496"/>
          </a:xfrm>
          <a:prstGeom prst="rect">
            <a:avLst/>
          </a:prstGeom>
          <a:noFill/>
          <a:ln cap="flat">
            <a:noFill/>
          </a:ln>
        </p:spPr>
      </p:pic>
      <p:pic>
        <p:nvPicPr>
          <p:cNvPr id="23" name="Picture 65">
            <a:extLst>
              <a:ext uri="{FF2B5EF4-FFF2-40B4-BE49-F238E27FC236}">
                <a16:creationId xmlns:a16="http://schemas.microsoft.com/office/drawing/2014/main" id="{413D27AC-7BE5-56CC-843E-B564E000D5C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509830" y="4926183"/>
            <a:ext cx="584201" cy="38103"/>
          </a:xfrm>
          <a:prstGeom prst="rect">
            <a:avLst/>
          </a:prstGeom>
          <a:noFill/>
          <a:ln cap="flat">
            <a:noFill/>
          </a:ln>
        </p:spPr>
      </p:pic>
      <p:sp>
        <p:nvSpPr>
          <p:cNvPr id="24" name="Title 1">
            <a:extLst>
              <a:ext uri="{FF2B5EF4-FFF2-40B4-BE49-F238E27FC236}">
                <a16:creationId xmlns:a16="http://schemas.microsoft.com/office/drawing/2014/main" id="{7BDE92BB-487E-8072-EFB3-624413DF31E3}"/>
              </a:ext>
            </a:extLst>
          </p:cNvPr>
          <p:cNvSpPr txBox="1"/>
          <p:nvPr/>
        </p:nvSpPr>
        <p:spPr>
          <a:xfrm>
            <a:off x="808987" y="464149"/>
            <a:ext cx="7526024" cy="432849"/>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7542E"/>
                </a:solidFill>
                <a:uFillTx/>
                <a:latin typeface="Georgia Pro" pitchFamily="18"/>
              </a:rPr>
              <a:t>Building Blocks </a:t>
            </a:r>
            <a:r>
              <a:rPr lang="en-US" sz="1800" b="1" i="0" u="none" strike="noStrike" kern="1200" cap="none" spc="0" baseline="0">
                <a:solidFill>
                  <a:srgbClr val="FCBE01"/>
                </a:solidFill>
                <a:uFillTx/>
                <a:latin typeface="Georgia Pro" pitchFamily="18"/>
              </a:rPr>
              <a:t>|</a:t>
            </a:r>
            <a:r>
              <a:rPr lang="en-US" sz="1800" b="0" i="0" u="none" strike="noStrike" kern="1200" cap="none" spc="0" baseline="0">
                <a:solidFill>
                  <a:srgbClr val="07542E"/>
                </a:solidFill>
                <a:uFillTx/>
                <a:latin typeface="Georgia Pro Semibold"/>
              </a:rPr>
              <a:t> </a:t>
            </a:r>
            <a:r>
              <a:rPr lang="en-US" sz="1800" b="0" i="0" u="none" strike="noStrike" kern="1200" cap="none" spc="0" baseline="0">
                <a:solidFill>
                  <a:srgbClr val="07542E"/>
                </a:solidFill>
                <a:uFillTx/>
                <a:latin typeface="Georgia Pro" pitchFamily="18"/>
              </a:rPr>
              <a:t>Hand Drawn Elements</a:t>
            </a:r>
          </a:p>
        </p:txBody>
      </p:sp>
      <p:pic>
        <p:nvPicPr>
          <p:cNvPr id="25" name="Graphic 69">
            <a:extLst>
              <a:ext uri="{FF2B5EF4-FFF2-40B4-BE49-F238E27FC236}">
                <a16:creationId xmlns:a16="http://schemas.microsoft.com/office/drawing/2014/main" id="{C3FACDE7-4BD6-B2BF-63E2-A4AE5FC5FC2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840290" y="995735"/>
            <a:ext cx="1069143" cy="970663"/>
          </a:xfrm>
          <a:prstGeom prst="rect">
            <a:avLst/>
          </a:prstGeom>
          <a:noFill/>
          <a:ln cap="flat">
            <a:noFill/>
          </a:ln>
        </p:spPr>
      </p:pic>
      <p:pic>
        <p:nvPicPr>
          <p:cNvPr id="26" name="Graphic 71">
            <a:extLst>
              <a:ext uri="{FF2B5EF4-FFF2-40B4-BE49-F238E27FC236}">
                <a16:creationId xmlns:a16="http://schemas.microsoft.com/office/drawing/2014/main" id="{F8218377-B731-6C11-CF3B-7D5367AE7A78}"/>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840290" y="2175604"/>
            <a:ext cx="1069143" cy="970663"/>
          </a:xfrm>
          <a:prstGeom prst="rect">
            <a:avLst/>
          </a:prstGeom>
          <a:noFill/>
          <a:ln cap="flat">
            <a:noFill/>
          </a:ln>
        </p:spPr>
      </p:pic>
      <p:pic>
        <p:nvPicPr>
          <p:cNvPr id="27" name="Graphic 73">
            <a:extLst>
              <a:ext uri="{FF2B5EF4-FFF2-40B4-BE49-F238E27FC236}">
                <a16:creationId xmlns:a16="http://schemas.microsoft.com/office/drawing/2014/main" id="{43B6EC49-0270-A0DE-4EDD-0C2BBB18E3A5}"/>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851382" y="4702301"/>
            <a:ext cx="1382536" cy="91156"/>
          </a:xfrm>
          <a:prstGeom prst="rect">
            <a:avLst/>
          </a:prstGeom>
          <a:noFill/>
          <a:ln cap="flat">
            <a:noFill/>
          </a:ln>
        </p:spPr>
      </p:pic>
      <p:pic>
        <p:nvPicPr>
          <p:cNvPr id="28" name="Graphic 75">
            <a:extLst>
              <a:ext uri="{FF2B5EF4-FFF2-40B4-BE49-F238E27FC236}">
                <a16:creationId xmlns:a16="http://schemas.microsoft.com/office/drawing/2014/main" id="{72AF0814-7E17-AFB3-230D-00EBB6D955AA}"/>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2851382" y="4033162"/>
            <a:ext cx="1382536" cy="91156"/>
          </a:xfrm>
          <a:prstGeom prst="rect">
            <a:avLst/>
          </a:prstGeom>
          <a:noFill/>
          <a:ln cap="flat">
            <a:noFill/>
          </a:ln>
        </p:spPr>
      </p:pic>
      <p:pic>
        <p:nvPicPr>
          <p:cNvPr id="29" name="Graphic 77">
            <a:extLst>
              <a:ext uri="{FF2B5EF4-FFF2-40B4-BE49-F238E27FC236}">
                <a16:creationId xmlns:a16="http://schemas.microsoft.com/office/drawing/2014/main" id="{92B6913B-878D-725B-B507-3F89033E905A}"/>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4475475" y="4033262"/>
            <a:ext cx="1002959" cy="104205"/>
          </a:xfrm>
          <a:prstGeom prst="rect">
            <a:avLst/>
          </a:prstGeom>
          <a:noFill/>
          <a:ln cap="flat">
            <a:noFill/>
          </a:ln>
        </p:spPr>
      </p:pic>
      <p:pic>
        <p:nvPicPr>
          <p:cNvPr id="30" name="Graphic 79">
            <a:extLst>
              <a:ext uri="{FF2B5EF4-FFF2-40B4-BE49-F238E27FC236}">
                <a16:creationId xmlns:a16="http://schemas.microsoft.com/office/drawing/2014/main" id="{599DDA61-617D-B013-140F-20C13E643E9B}"/>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4503072" y="4696934"/>
            <a:ext cx="1002959" cy="104205"/>
          </a:xfrm>
          <a:prstGeom prst="rect">
            <a:avLst/>
          </a:prstGeom>
          <a:noFill/>
          <a:ln cap="flat">
            <a:noFill/>
          </a:ln>
        </p:spPr>
      </p:pic>
      <p:pic>
        <p:nvPicPr>
          <p:cNvPr id="31" name="Graphic 81">
            <a:extLst>
              <a:ext uri="{FF2B5EF4-FFF2-40B4-BE49-F238E27FC236}">
                <a16:creationId xmlns:a16="http://schemas.microsoft.com/office/drawing/2014/main" id="{1BFD12DE-9B58-B6DB-A3D8-EE48FAADDCEA}"/>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2342583" y="1323593"/>
            <a:ext cx="196623" cy="136126"/>
          </a:xfrm>
          <a:prstGeom prst="rect">
            <a:avLst/>
          </a:prstGeom>
          <a:noFill/>
          <a:ln cap="flat">
            <a:noFill/>
          </a:ln>
        </p:spPr>
      </p:pic>
      <p:pic>
        <p:nvPicPr>
          <p:cNvPr id="32" name="Graphic 83">
            <a:extLst>
              <a:ext uri="{FF2B5EF4-FFF2-40B4-BE49-F238E27FC236}">
                <a16:creationId xmlns:a16="http://schemas.microsoft.com/office/drawing/2014/main" id="{5FECC99E-E3C5-2810-9782-8FF04DA2233B}"/>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2342583" y="2501496"/>
            <a:ext cx="196623" cy="136126"/>
          </a:xfrm>
          <a:prstGeom prst="rect">
            <a:avLst/>
          </a:prstGeom>
          <a:noFill/>
          <a:ln cap="flat">
            <a:noFill/>
          </a:ln>
        </p:spPr>
      </p:pic>
      <p:pic>
        <p:nvPicPr>
          <p:cNvPr id="33" name="Graphic 85">
            <a:extLst>
              <a:ext uri="{FF2B5EF4-FFF2-40B4-BE49-F238E27FC236}">
                <a16:creationId xmlns:a16="http://schemas.microsoft.com/office/drawing/2014/main" id="{AED28280-55FE-488D-C028-DE8BE82A4552}"/>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819948" y="1224573"/>
            <a:ext cx="139702" cy="355601"/>
          </a:xfrm>
          <a:prstGeom prst="rect">
            <a:avLst/>
          </a:prstGeom>
          <a:noFill/>
          <a:ln cap="flat">
            <a:noFill/>
          </a:ln>
        </p:spPr>
      </p:pic>
      <p:pic>
        <p:nvPicPr>
          <p:cNvPr id="34" name="Graphic 87">
            <a:extLst>
              <a:ext uri="{FF2B5EF4-FFF2-40B4-BE49-F238E27FC236}">
                <a16:creationId xmlns:a16="http://schemas.microsoft.com/office/drawing/2014/main" id="{B4C809D5-A1E4-4F43-4BBF-68559264C203}"/>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1900607" y="2376863"/>
            <a:ext cx="139702" cy="355601"/>
          </a:xfrm>
          <a:prstGeom prst="rect">
            <a:avLst/>
          </a:prstGeom>
          <a:noFill/>
          <a:ln cap="flat">
            <a:noFill/>
          </a:ln>
        </p:spPr>
      </p:pic>
      <p:pic>
        <p:nvPicPr>
          <p:cNvPr id="35" name="Graphic 89">
            <a:extLst>
              <a:ext uri="{FF2B5EF4-FFF2-40B4-BE49-F238E27FC236}">
                <a16:creationId xmlns:a16="http://schemas.microsoft.com/office/drawing/2014/main" id="{7907061A-C92A-161A-15ED-6C5335715170}"/>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2468843" y="3319765"/>
            <a:ext cx="359862" cy="304504"/>
          </a:xfrm>
          <a:prstGeom prst="rect">
            <a:avLst/>
          </a:prstGeom>
          <a:noFill/>
          <a:ln cap="flat">
            <a:noFill/>
          </a:ln>
        </p:spPr>
      </p:pic>
      <p:pic>
        <p:nvPicPr>
          <p:cNvPr id="36" name="Graphic 91">
            <a:extLst>
              <a:ext uri="{FF2B5EF4-FFF2-40B4-BE49-F238E27FC236}">
                <a16:creationId xmlns:a16="http://schemas.microsoft.com/office/drawing/2014/main" id="{FAB06088-F751-12CE-0CE6-71DD5D1E6B76}"/>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6421529" y="3319765"/>
            <a:ext cx="359862" cy="304504"/>
          </a:xfrm>
          <a:prstGeom prst="rect">
            <a:avLst/>
          </a:prstGeom>
          <a:noFill/>
          <a:ln cap="flat">
            <a:noFill/>
          </a:ln>
        </p:spPr>
      </p:pic>
      <p:pic>
        <p:nvPicPr>
          <p:cNvPr id="37" name="Graphic 93">
            <a:extLst>
              <a:ext uri="{FF2B5EF4-FFF2-40B4-BE49-F238E27FC236}">
                <a16:creationId xmlns:a16="http://schemas.microsoft.com/office/drawing/2014/main" id="{CE26A533-1FD4-07AF-894A-6638663EEC02}"/>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2951527" y="3366180"/>
            <a:ext cx="198433" cy="211665"/>
          </a:xfrm>
          <a:prstGeom prst="rect">
            <a:avLst/>
          </a:prstGeom>
          <a:noFill/>
          <a:ln cap="flat">
            <a:noFill/>
          </a:ln>
        </p:spPr>
      </p:pic>
      <p:pic>
        <p:nvPicPr>
          <p:cNvPr id="38" name="Graphic 95">
            <a:extLst>
              <a:ext uri="{FF2B5EF4-FFF2-40B4-BE49-F238E27FC236}">
                <a16:creationId xmlns:a16="http://schemas.microsoft.com/office/drawing/2014/main" id="{BE707216-3416-ECD6-8E38-243C3C04C439}"/>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6884042" y="3366180"/>
            <a:ext cx="198433" cy="211665"/>
          </a:xfrm>
          <a:prstGeom prst="rect">
            <a:avLst/>
          </a:prstGeom>
          <a:noFill/>
          <a:ln cap="flat">
            <a:noFill/>
          </a:ln>
        </p:spPr>
      </p:pic>
      <p:pic>
        <p:nvPicPr>
          <p:cNvPr id="39" name="Graphic 97">
            <a:extLst>
              <a:ext uri="{FF2B5EF4-FFF2-40B4-BE49-F238E27FC236}">
                <a16:creationId xmlns:a16="http://schemas.microsoft.com/office/drawing/2014/main" id="{06D00E44-7A48-A932-C984-A501E1562B38}"/>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3314215" y="3412193"/>
            <a:ext cx="269171" cy="119630"/>
          </a:xfrm>
          <a:prstGeom prst="rect">
            <a:avLst/>
          </a:prstGeom>
          <a:noFill/>
          <a:ln cap="flat">
            <a:noFill/>
          </a:ln>
        </p:spPr>
      </p:pic>
      <p:pic>
        <p:nvPicPr>
          <p:cNvPr id="40" name="Graphic 99">
            <a:extLst>
              <a:ext uri="{FF2B5EF4-FFF2-40B4-BE49-F238E27FC236}">
                <a16:creationId xmlns:a16="http://schemas.microsoft.com/office/drawing/2014/main" id="{4EA6CA88-CB6D-DB32-88B2-F1E974B87FEC}"/>
              </a:ext>
            </a:extLst>
          </p:cNvPr>
          <p:cNvPicPr>
            <a:picLocks noChangeAspect="1"/>
          </p:cNvPicPr>
          <p:nvPr/>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7192953" y="3412193"/>
            <a:ext cx="269171" cy="119630"/>
          </a:xfrm>
          <a:prstGeom prst="rect">
            <a:avLst/>
          </a:prstGeom>
          <a:noFill/>
          <a:ln cap="flat">
            <a:noFill/>
          </a:ln>
        </p:spPr>
      </p:pic>
      <p:pic>
        <p:nvPicPr>
          <p:cNvPr id="41" name="Graphic 101">
            <a:extLst>
              <a:ext uri="{FF2B5EF4-FFF2-40B4-BE49-F238E27FC236}">
                <a16:creationId xmlns:a16="http://schemas.microsoft.com/office/drawing/2014/main" id="{11FBE7F7-3225-0B01-F542-3C15F5545050}"/>
              </a:ext>
            </a:extLst>
          </p:cNvPr>
          <p:cNvPicPr>
            <a:picLocks noChangeAspect="1"/>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6023609" y="3322966"/>
            <a:ext cx="298094" cy="298094"/>
          </a:xfrm>
          <a:prstGeom prst="rect">
            <a:avLst/>
          </a:prstGeom>
          <a:noFill/>
          <a:ln cap="flat">
            <a:noFill/>
          </a:ln>
        </p:spPr>
      </p:pic>
      <p:pic>
        <p:nvPicPr>
          <p:cNvPr id="42" name="Graphic 103">
            <a:extLst>
              <a:ext uri="{FF2B5EF4-FFF2-40B4-BE49-F238E27FC236}">
                <a16:creationId xmlns:a16="http://schemas.microsoft.com/office/drawing/2014/main" id="{FF9ECB0B-A44E-2C8B-BD4A-E4B29C061849}"/>
              </a:ext>
            </a:extLst>
          </p:cNvPr>
          <p:cNvPicPr>
            <a:picLocks noChangeAspect="1"/>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2088626" y="3322966"/>
            <a:ext cx="298094" cy="298094"/>
          </a:xfrm>
          <a:prstGeom prst="rect">
            <a:avLst/>
          </a:prstGeom>
          <a:noFill/>
          <a:ln cap="flat">
            <a:noFill/>
          </a:ln>
        </p:spPr>
      </p:pic>
      <p:pic>
        <p:nvPicPr>
          <p:cNvPr id="43" name="Graphic 105">
            <a:extLst>
              <a:ext uri="{FF2B5EF4-FFF2-40B4-BE49-F238E27FC236}">
                <a16:creationId xmlns:a16="http://schemas.microsoft.com/office/drawing/2014/main" id="{43E262A5-4C40-1C7C-1D83-7F1EE2FC2A1F}"/>
              </a:ext>
            </a:extLst>
          </p:cNvPr>
          <p:cNvPicPr>
            <a:picLocks noChangeAspect="1"/>
          </p:cNvPicPr>
          <p:nvPr/>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5546229" y="5191679"/>
            <a:ext cx="407977" cy="579071"/>
          </a:xfrm>
          <a:prstGeom prst="rect">
            <a:avLst/>
          </a:prstGeom>
          <a:noFill/>
          <a:ln cap="flat">
            <a:noFill/>
          </a:ln>
        </p:spPr>
      </p:pic>
      <p:pic>
        <p:nvPicPr>
          <p:cNvPr id="44" name="Graphic 107">
            <a:extLst>
              <a:ext uri="{FF2B5EF4-FFF2-40B4-BE49-F238E27FC236}">
                <a16:creationId xmlns:a16="http://schemas.microsoft.com/office/drawing/2014/main" id="{4BC09080-B5D2-D285-A840-339D5D3319F1}"/>
              </a:ext>
            </a:extLst>
          </p:cNvPr>
          <p:cNvPicPr>
            <a:picLocks noChangeAspect="1"/>
          </p:cNvPicPr>
          <p:nvPr/>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5567251" y="6043196"/>
            <a:ext cx="407977" cy="579071"/>
          </a:xfrm>
          <a:prstGeom prst="rect">
            <a:avLst/>
          </a:prstGeom>
          <a:noFill/>
          <a:ln cap="flat">
            <a:noFill/>
          </a:ln>
        </p:spPr>
      </p:pic>
      <p:pic>
        <p:nvPicPr>
          <p:cNvPr id="45" name="Graphic 109">
            <a:extLst>
              <a:ext uri="{FF2B5EF4-FFF2-40B4-BE49-F238E27FC236}">
                <a16:creationId xmlns:a16="http://schemas.microsoft.com/office/drawing/2014/main" id="{0DF63D13-A834-4CD1-1FA3-D5BB2F0F0141}"/>
              </a:ext>
            </a:extLst>
          </p:cNvPr>
          <p:cNvPicPr>
            <a:picLocks noChangeAspect="1"/>
          </p:cNvPicPr>
          <p:nvPr/>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4439988" y="5187126"/>
            <a:ext cx="702533" cy="625888"/>
          </a:xfrm>
          <a:prstGeom prst="rect">
            <a:avLst/>
          </a:prstGeom>
          <a:noFill/>
          <a:ln cap="flat">
            <a:noFill/>
          </a:ln>
        </p:spPr>
      </p:pic>
      <p:pic>
        <p:nvPicPr>
          <p:cNvPr id="46" name="Graphic 111">
            <a:extLst>
              <a:ext uri="{FF2B5EF4-FFF2-40B4-BE49-F238E27FC236}">
                <a16:creationId xmlns:a16="http://schemas.microsoft.com/office/drawing/2014/main" id="{1129CFCB-7049-0746-4E86-B073E1D13A40}"/>
              </a:ext>
            </a:extLst>
          </p:cNvPr>
          <p:cNvPicPr>
            <a:picLocks noChangeAspect="1"/>
          </p:cNvPicPr>
          <p:nvPr/>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4439988" y="6030934"/>
            <a:ext cx="702533" cy="625888"/>
          </a:xfrm>
          <a:prstGeom prst="rect">
            <a:avLst/>
          </a:prstGeom>
          <a:noFill/>
          <a:ln cap="flat">
            <a:noFill/>
          </a:ln>
        </p:spPr>
      </p:pic>
      <p:pic>
        <p:nvPicPr>
          <p:cNvPr id="47" name="Graphic 113">
            <a:extLst>
              <a:ext uri="{FF2B5EF4-FFF2-40B4-BE49-F238E27FC236}">
                <a16:creationId xmlns:a16="http://schemas.microsoft.com/office/drawing/2014/main" id="{D197EF14-A33F-0C10-1210-F02639089403}"/>
              </a:ext>
            </a:extLst>
          </p:cNvPr>
          <p:cNvPicPr>
            <a:picLocks noChangeAspect="1"/>
          </p:cNvPicPr>
          <p:nvPr/>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6373944" y="5407295"/>
            <a:ext cx="139702" cy="342900"/>
          </a:xfrm>
          <a:prstGeom prst="rect">
            <a:avLst/>
          </a:prstGeom>
          <a:noFill/>
          <a:ln cap="flat">
            <a:noFill/>
          </a:ln>
        </p:spPr>
      </p:pic>
      <p:pic>
        <p:nvPicPr>
          <p:cNvPr id="48" name="Graphic 115">
            <a:extLst>
              <a:ext uri="{FF2B5EF4-FFF2-40B4-BE49-F238E27FC236}">
                <a16:creationId xmlns:a16="http://schemas.microsoft.com/office/drawing/2014/main" id="{74A6F5B0-0F14-5B24-E308-6A6C38D116C9}"/>
              </a:ext>
            </a:extLst>
          </p:cNvPr>
          <p:cNvPicPr>
            <a:picLocks noChangeAspect="1"/>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6400260" y="6184901"/>
            <a:ext cx="139702" cy="342900"/>
          </a:xfrm>
          <a:prstGeom prst="rect">
            <a:avLst/>
          </a:prstGeom>
          <a:noFill/>
          <a:ln cap="flat">
            <a:noFill/>
          </a:ln>
        </p:spPr>
      </p:pic>
      <p:pic>
        <p:nvPicPr>
          <p:cNvPr id="49" name="Graphic 117">
            <a:extLst>
              <a:ext uri="{FF2B5EF4-FFF2-40B4-BE49-F238E27FC236}">
                <a16:creationId xmlns:a16="http://schemas.microsoft.com/office/drawing/2014/main" id="{1C8FDA5E-39B3-8B29-58F4-2E0EE476DAF0}"/>
              </a:ext>
            </a:extLst>
          </p:cNvPr>
          <p:cNvPicPr>
            <a:picLocks noChangeAspect="1"/>
          </p:cNvPicPr>
          <p:nvPr/>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2149918" y="5145831"/>
            <a:ext cx="740490" cy="649553"/>
          </a:xfrm>
          <a:prstGeom prst="rect">
            <a:avLst/>
          </a:prstGeom>
          <a:noFill/>
          <a:ln cap="flat">
            <a:noFill/>
          </a:ln>
        </p:spPr>
      </p:pic>
      <p:pic>
        <p:nvPicPr>
          <p:cNvPr id="50" name="Graphic 119">
            <a:extLst>
              <a:ext uri="{FF2B5EF4-FFF2-40B4-BE49-F238E27FC236}">
                <a16:creationId xmlns:a16="http://schemas.microsoft.com/office/drawing/2014/main" id="{9E8896B7-4172-D203-FF62-14E337823B61}"/>
              </a:ext>
            </a:extLst>
          </p:cNvPr>
          <p:cNvPicPr>
            <a:picLocks noChangeAspect="1"/>
          </p:cNvPicPr>
          <p:nvPr/>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2110883" y="6032497"/>
            <a:ext cx="740490" cy="649553"/>
          </a:xfrm>
          <a:prstGeom prst="rect">
            <a:avLst/>
          </a:prstGeom>
          <a:noFill/>
          <a:ln cap="flat">
            <a:noFill/>
          </a:ln>
        </p:spPr>
      </p:pic>
      <p:pic>
        <p:nvPicPr>
          <p:cNvPr id="51" name="Graphic 121">
            <a:extLst>
              <a:ext uri="{FF2B5EF4-FFF2-40B4-BE49-F238E27FC236}">
                <a16:creationId xmlns:a16="http://schemas.microsoft.com/office/drawing/2014/main" id="{D55A5B68-3024-B02A-C011-FF2A86E07EB8}"/>
              </a:ext>
            </a:extLst>
          </p:cNvPr>
          <p:cNvPicPr>
            <a:picLocks noChangeAspect="1"/>
          </p:cNvPicPr>
          <p:nvPr/>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tretch>
            <a:fillRect/>
          </a:stretch>
        </p:blipFill>
        <p:spPr>
          <a:xfrm>
            <a:off x="4154439" y="2448397"/>
            <a:ext cx="749295" cy="228600"/>
          </a:xfrm>
          <a:prstGeom prst="rect">
            <a:avLst/>
          </a:prstGeom>
          <a:noFill/>
          <a:ln cap="flat">
            <a:noFill/>
          </a:ln>
        </p:spPr>
      </p:pic>
      <p:pic>
        <p:nvPicPr>
          <p:cNvPr id="52" name="Graphic 123">
            <a:extLst>
              <a:ext uri="{FF2B5EF4-FFF2-40B4-BE49-F238E27FC236}">
                <a16:creationId xmlns:a16="http://schemas.microsoft.com/office/drawing/2014/main" id="{DFF4AAB7-E983-9DA4-7676-2D32BF50C4E0}"/>
              </a:ext>
            </a:extLst>
          </p:cNvPr>
          <p:cNvPicPr>
            <a:picLocks noChangeAspect="1"/>
          </p:cNvPicPr>
          <p:nvPr/>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a:off x="4140019" y="1346454"/>
            <a:ext cx="749295" cy="228600"/>
          </a:xfrm>
          <a:prstGeom prst="rect">
            <a:avLst/>
          </a:prstGeom>
          <a:noFill/>
          <a:ln cap="flat">
            <a:noFill/>
          </a:ln>
        </p:spPr>
      </p:pic>
      <p:pic>
        <p:nvPicPr>
          <p:cNvPr id="53" name="Graphic 125">
            <a:extLst>
              <a:ext uri="{FF2B5EF4-FFF2-40B4-BE49-F238E27FC236}">
                <a16:creationId xmlns:a16="http://schemas.microsoft.com/office/drawing/2014/main" id="{8ACAE0D9-33AB-9144-1CB6-F167D89B9998}"/>
              </a:ext>
            </a:extLst>
          </p:cNvPr>
          <p:cNvPicPr>
            <a:picLocks noChangeAspect="1"/>
          </p:cNvPicPr>
          <p:nvPr/>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tretch>
            <a:fillRect/>
          </a:stretch>
        </p:blipFill>
        <p:spPr>
          <a:xfrm>
            <a:off x="6949046" y="1403924"/>
            <a:ext cx="211738" cy="105869"/>
          </a:xfrm>
          <a:prstGeom prst="rect">
            <a:avLst/>
          </a:prstGeom>
          <a:noFill/>
          <a:ln cap="flat">
            <a:noFill/>
          </a:ln>
        </p:spPr>
      </p:pic>
      <p:pic>
        <p:nvPicPr>
          <p:cNvPr id="54" name="Graphic 127">
            <a:extLst>
              <a:ext uri="{FF2B5EF4-FFF2-40B4-BE49-F238E27FC236}">
                <a16:creationId xmlns:a16="http://schemas.microsoft.com/office/drawing/2014/main" id="{09EEDFB7-26E8-846C-9528-06F4A99026A2}"/>
              </a:ext>
            </a:extLst>
          </p:cNvPr>
          <p:cNvPicPr>
            <a:picLocks noChangeAspect="1"/>
          </p:cNvPicPr>
          <p:nvPr/>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tretch>
            <a:fillRect/>
          </a:stretch>
        </p:blipFill>
        <p:spPr>
          <a:xfrm>
            <a:off x="6969629" y="2480566"/>
            <a:ext cx="211738" cy="105869"/>
          </a:xfrm>
          <a:prstGeom prst="rect">
            <a:avLst/>
          </a:prstGeom>
          <a:noFill/>
          <a:ln cap="flat">
            <a:noFill/>
          </a:ln>
        </p:spPr>
      </p:pic>
      <p:pic>
        <p:nvPicPr>
          <p:cNvPr id="55" name="Graphic 129">
            <a:extLst>
              <a:ext uri="{FF2B5EF4-FFF2-40B4-BE49-F238E27FC236}">
                <a16:creationId xmlns:a16="http://schemas.microsoft.com/office/drawing/2014/main" id="{17769D98-1196-2DFF-5345-E67BB1D2D53E}"/>
              </a:ext>
            </a:extLst>
          </p:cNvPr>
          <p:cNvPicPr>
            <a:picLocks noChangeAspect="1"/>
          </p:cNvPicPr>
          <p:nvPr/>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tretch>
            <a:fillRect/>
          </a:stretch>
        </p:blipFill>
        <p:spPr>
          <a:xfrm>
            <a:off x="5980240" y="4924592"/>
            <a:ext cx="927101" cy="63495"/>
          </a:xfrm>
          <a:prstGeom prst="rect">
            <a:avLst/>
          </a:prstGeom>
          <a:noFill/>
          <a:ln cap="flat">
            <a:noFill/>
          </a:ln>
        </p:spPr>
      </p:pic>
      <p:pic>
        <p:nvPicPr>
          <p:cNvPr id="56" name="Graphic 131">
            <a:extLst>
              <a:ext uri="{FF2B5EF4-FFF2-40B4-BE49-F238E27FC236}">
                <a16:creationId xmlns:a16="http://schemas.microsoft.com/office/drawing/2014/main" id="{AE88C947-CC6D-4E5D-A6CE-D7065DC0CE72}"/>
              </a:ext>
            </a:extLst>
          </p:cNvPr>
          <p:cNvPicPr>
            <a:picLocks noChangeAspect="1"/>
          </p:cNvPicPr>
          <p:nvPr/>
        </p:nvPicPr>
        <p:blipFill>
          <a:blip r:embed="rId84">
            <a:extLst>
              <a:ext uri="{28A0092B-C50C-407E-A947-70E740481C1C}">
                <a14:useLocalDpi xmlns:a14="http://schemas.microsoft.com/office/drawing/2010/main" val="0"/>
              </a:ext>
              <a:ext uri="{96DAC541-7B7A-43D3-8B79-37D633B846F1}">
                <asvg:svgBlip xmlns:asvg="http://schemas.microsoft.com/office/drawing/2016/SVG/main" r:embed="rId85"/>
              </a:ext>
            </a:extLst>
          </a:blip>
          <a:stretch>
            <a:fillRect/>
          </a:stretch>
        </p:blipFill>
        <p:spPr>
          <a:xfrm>
            <a:off x="5919340" y="4295576"/>
            <a:ext cx="927101" cy="63495"/>
          </a:xfrm>
          <a:prstGeom prst="rect">
            <a:avLst/>
          </a:prstGeom>
          <a:noFill/>
          <a:ln cap="flat">
            <a:noFill/>
          </a:ln>
        </p:spPr>
      </p:pic>
      <p:pic>
        <p:nvPicPr>
          <p:cNvPr id="57" name="Graphic 133">
            <a:extLst>
              <a:ext uri="{FF2B5EF4-FFF2-40B4-BE49-F238E27FC236}">
                <a16:creationId xmlns:a16="http://schemas.microsoft.com/office/drawing/2014/main" id="{695CBA55-96D7-2902-FBDB-67592FC460B7}"/>
              </a:ext>
            </a:extLst>
          </p:cNvPr>
          <p:cNvPicPr>
            <a:picLocks noChangeAspect="1"/>
          </p:cNvPicPr>
          <p:nvPr/>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tretch>
            <a:fillRect/>
          </a:stretch>
        </p:blipFill>
        <p:spPr>
          <a:xfrm>
            <a:off x="5877077" y="4049219"/>
            <a:ext cx="964692" cy="61840"/>
          </a:xfrm>
          <a:prstGeom prst="rect">
            <a:avLst/>
          </a:prstGeom>
          <a:noFill/>
          <a:ln cap="flat">
            <a:noFill/>
          </a:ln>
        </p:spPr>
      </p:pic>
      <p:pic>
        <p:nvPicPr>
          <p:cNvPr id="58" name="Graphic 135">
            <a:extLst>
              <a:ext uri="{FF2B5EF4-FFF2-40B4-BE49-F238E27FC236}">
                <a16:creationId xmlns:a16="http://schemas.microsoft.com/office/drawing/2014/main" id="{69F2CE3E-BD4C-B3E5-2BB5-4ABD24494FD0}"/>
              </a:ext>
            </a:extLst>
          </p:cNvPr>
          <p:cNvPicPr>
            <a:picLocks noChangeAspect="1"/>
          </p:cNvPicPr>
          <p:nvPr/>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tretch>
            <a:fillRect/>
          </a:stretch>
        </p:blipFill>
        <p:spPr>
          <a:xfrm>
            <a:off x="5924781" y="4722437"/>
            <a:ext cx="964692" cy="61840"/>
          </a:xfrm>
          <a:prstGeom prst="rect">
            <a:avLst/>
          </a:prstGeom>
          <a:noFill/>
          <a:ln cap="flat">
            <a:noFill/>
          </a:ln>
        </p:spPr>
      </p:pic>
      <p:pic>
        <p:nvPicPr>
          <p:cNvPr id="59" name="Graphic 141">
            <a:extLst>
              <a:ext uri="{FF2B5EF4-FFF2-40B4-BE49-F238E27FC236}">
                <a16:creationId xmlns:a16="http://schemas.microsoft.com/office/drawing/2014/main" id="{DC338510-2539-ABB6-C718-F74AE9692F02}"/>
              </a:ext>
            </a:extLst>
          </p:cNvPr>
          <p:cNvPicPr>
            <a:picLocks noChangeAspect="1"/>
          </p:cNvPicPr>
          <p:nvPr/>
        </p:nvPicPr>
        <p:blipFill>
          <a:blip r:embed="rId90">
            <a:extLst>
              <a:ext uri="{28A0092B-C50C-407E-A947-70E740481C1C}">
                <a14:useLocalDpi xmlns:a14="http://schemas.microsoft.com/office/drawing/2010/main" val="0"/>
              </a:ext>
              <a:ext uri="{96DAC541-7B7A-43D3-8B79-37D633B846F1}">
                <asvg:svgBlip xmlns:asvg="http://schemas.microsoft.com/office/drawing/2016/SVG/main" r:embed="rId91"/>
              </a:ext>
            </a:extLst>
          </a:blip>
          <a:stretch>
            <a:fillRect/>
          </a:stretch>
        </p:blipFill>
        <p:spPr>
          <a:xfrm>
            <a:off x="7240420" y="4036545"/>
            <a:ext cx="1668743" cy="45720"/>
          </a:xfrm>
          <a:prstGeom prst="rect">
            <a:avLst/>
          </a:prstGeom>
          <a:noFill/>
          <a:ln cap="flat">
            <a:noFill/>
          </a:ln>
        </p:spPr>
      </p:pic>
      <p:pic>
        <p:nvPicPr>
          <p:cNvPr id="60" name="Graphic 143">
            <a:extLst>
              <a:ext uri="{FF2B5EF4-FFF2-40B4-BE49-F238E27FC236}">
                <a16:creationId xmlns:a16="http://schemas.microsoft.com/office/drawing/2014/main" id="{0AEBAFA3-F72D-F02C-5165-1051D4943636}"/>
              </a:ext>
            </a:extLst>
          </p:cNvPr>
          <p:cNvPicPr>
            <a:picLocks noChangeAspect="1"/>
          </p:cNvPicPr>
          <p:nvPr/>
        </p:nvPicPr>
        <p:blipFill>
          <a:blip r:embed="rId92">
            <a:extLst>
              <a:ext uri="{28A0092B-C50C-407E-A947-70E740481C1C}">
                <a14:useLocalDpi xmlns:a14="http://schemas.microsoft.com/office/drawing/2010/main" val="0"/>
              </a:ext>
              <a:ext uri="{96DAC541-7B7A-43D3-8B79-37D633B846F1}">
                <asvg:svgBlip xmlns:asvg="http://schemas.microsoft.com/office/drawing/2016/SVG/main" r:embed="rId93"/>
              </a:ext>
            </a:extLst>
          </a:blip>
          <a:stretch>
            <a:fillRect/>
          </a:stretch>
        </p:blipFill>
        <p:spPr>
          <a:xfrm>
            <a:off x="7240420" y="4710458"/>
            <a:ext cx="1668743" cy="45720"/>
          </a:xfrm>
          <a:prstGeom prst="rect">
            <a:avLst/>
          </a:prstGeom>
          <a:noFill/>
          <a:ln cap="flat">
            <a:noFill/>
          </a:ln>
        </p:spPr>
      </p:pic>
      <p:pic>
        <p:nvPicPr>
          <p:cNvPr id="61" name="Graphic 149">
            <a:extLst>
              <a:ext uri="{FF2B5EF4-FFF2-40B4-BE49-F238E27FC236}">
                <a16:creationId xmlns:a16="http://schemas.microsoft.com/office/drawing/2014/main" id="{19B3B3E0-D232-40D1-B4CF-ECE141BD9457}"/>
              </a:ext>
            </a:extLst>
          </p:cNvPr>
          <p:cNvPicPr>
            <a:picLocks noChangeAspect="1"/>
          </p:cNvPicPr>
          <p:nvPr/>
        </p:nvPicPr>
        <p:blipFill>
          <a:blip r:embed="rId94">
            <a:extLst>
              <a:ext uri="{28A0092B-C50C-407E-A947-70E740481C1C}">
                <a14:useLocalDpi xmlns:a14="http://schemas.microsoft.com/office/drawing/2010/main" val="0"/>
              </a:ext>
              <a:ext uri="{96DAC541-7B7A-43D3-8B79-37D633B846F1}">
                <asvg:svgBlip xmlns:asvg="http://schemas.microsoft.com/office/drawing/2016/SVG/main" r:embed="rId95"/>
              </a:ext>
            </a:extLst>
          </a:blip>
          <a:stretch>
            <a:fillRect/>
          </a:stretch>
        </p:blipFill>
        <p:spPr>
          <a:xfrm>
            <a:off x="5249094" y="3355783"/>
            <a:ext cx="256937" cy="232467"/>
          </a:xfrm>
          <a:prstGeom prst="rect">
            <a:avLst/>
          </a:prstGeom>
          <a:noFill/>
          <a:ln cap="flat">
            <a:noFill/>
          </a:ln>
        </p:spPr>
      </p:pic>
      <p:pic>
        <p:nvPicPr>
          <p:cNvPr id="62" name="Graphic 151">
            <a:extLst>
              <a:ext uri="{FF2B5EF4-FFF2-40B4-BE49-F238E27FC236}">
                <a16:creationId xmlns:a16="http://schemas.microsoft.com/office/drawing/2014/main" id="{4453B26D-F792-BA8A-11EE-5CC137379713}"/>
              </a:ext>
            </a:extLst>
          </p:cNvPr>
          <p:cNvPicPr>
            <a:picLocks noChangeAspect="1"/>
          </p:cNvPicPr>
          <p:nvPr/>
        </p:nvPicPr>
        <p:blipFill>
          <a:blip r:embed="rId96">
            <a:extLst>
              <a:ext uri="{28A0092B-C50C-407E-A947-70E740481C1C}">
                <a14:useLocalDpi xmlns:a14="http://schemas.microsoft.com/office/drawing/2010/main" val="0"/>
              </a:ext>
              <a:ext uri="{96DAC541-7B7A-43D3-8B79-37D633B846F1}">
                <asvg:svgBlip xmlns:asvg="http://schemas.microsoft.com/office/drawing/2016/SVG/main" r:embed="rId97"/>
              </a:ext>
            </a:extLst>
          </a:blip>
          <a:stretch>
            <a:fillRect/>
          </a:stretch>
        </p:blipFill>
        <p:spPr>
          <a:xfrm>
            <a:off x="1316644" y="3355783"/>
            <a:ext cx="256937" cy="232467"/>
          </a:xfrm>
          <a:prstGeom prst="rect">
            <a:avLst/>
          </a:prstGeom>
          <a:noFill/>
          <a:ln cap="flat">
            <a:noFill/>
          </a:ln>
        </p:spPr>
      </p:pic>
      <p:pic>
        <p:nvPicPr>
          <p:cNvPr id="63" name="Graphic 153">
            <a:extLst>
              <a:ext uri="{FF2B5EF4-FFF2-40B4-BE49-F238E27FC236}">
                <a16:creationId xmlns:a16="http://schemas.microsoft.com/office/drawing/2014/main" id="{F12F5EC2-BB15-A47C-0898-7511E7D997DE}"/>
              </a:ext>
            </a:extLst>
          </p:cNvPr>
          <p:cNvPicPr>
            <a:picLocks noChangeAspect="1"/>
          </p:cNvPicPr>
          <p:nvPr/>
        </p:nvPicPr>
        <p:blipFill>
          <a:blip r:embed="rId98">
            <a:extLst>
              <a:ext uri="{28A0092B-C50C-407E-A947-70E740481C1C}">
                <a14:useLocalDpi xmlns:a14="http://schemas.microsoft.com/office/drawing/2010/main" val="0"/>
              </a:ext>
              <a:ext uri="{96DAC541-7B7A-43D3-8B79-37D633B846F1}">
                <asvg:svgBlip xmlns:asvg="http://schemas.microsoft.com/office/drawing/2016/SVG/main" r:embed="rId99"/>
              </a:ext>
            </a:extLst>
          </a:blip>
          <a:stretch>
            <a:fillRect/>
          </a:stretch>
        </p:blipFill>
        <p:spPr>
          <a:xfrm>
            <a:off x="885258" y="3349657"/>
            <a:ext cx="269171" cy="244702"/>
          </a:xfrm>
          <a:prstGeom prst="rect">
            <a:avLst/>
          </a:prstGeom>
          <a:noFill/>
          <a:ln cap="flat">
            <a:noFill/>
          </a:ln>
        </p:spPr>
      </p:pic>
      <p:pic>
        <p:nvPicPr>
          <p:cNvPr id="64" name="Graphic 155">
            <a:extLst>
              <a:ext uri="{FF2B5EF4-FFF2-40B4-BE49-F238E27FC236}">
                <a16:creationId xmlns:a16="http://schemas.microsoft.com/office/drawing/2014/main" id="{CE029FE8-5FD1-936A-5B25-ECD9627A3D6E}"/>
              </a:ext>
            </a:extLst>
          </p:cNvPr>
          <p:cNvPicPr>
            <a:picLocks noChangeAspect="1"/>
          </p:cNvPicPr>
          <p:nvPr/>
        </p:nvPicPr>
        <p:blipFill>
          <a:blip r:embed="rId100">
            <a:extLst>
              <a:ext uri="{28A0092B-C50C-407E-A947-70E740481C1C}">
                <a14:useLocalDpi xmlns:a14="http://schemas.microsoft.com/office/drawing/2010/main" val="0"/>
              </a:ext>
              <a:ext uri="{96DAC541-7B7A-43D3-8B79-37D633B846F1}">
                <asvg:svgBlip xmlns:asvg="http://schemas.microsoft.com/office/drawing/2016/SVG/main" r:embed="rId101"/>
              </a:ext>
            </a:extLst>
          </a:blip>
          <a:stretch>
            <a:fillRect/>
          </a:stretch>
        </p:blipFill>
        <p:spPr>
          <a:xfrm>
            <a:off x="4820579" y="3349657"/>
            <a:ext cx="269171" cy="244702"/>
          </a:xfrm>
          <a:prstGeom prst="rect">
            <a:avLst/>
          </a:prstGeom>
          <a:noFill/>
          <a:ln cap="flat">
            <a:noFill/>
          </a:ln>
        </p:spPr>
      </p:pic>
      <p:pic>
        <p:nvPicPr>
          <p:cNvPr id="65" name="Graphic 157">
            <a:extLst>
              <a:ext uri="{FF2B5EF4-FFF2-40B4-BE49-F238E27FC236}">
                <a16:creationId xmlns:a16="http://schemas.microsoft.com/office/drawing/2014/main" id="{76264879-AF8F-F4E8-5021-3D6B95AC1410}"/>
              </a:ext>
            </a:extLst>
          </p:cNvPr>
          <p:cNvPicPr>
            <a:picLocks noChangeAspect="1"/>
          </p:cNvPicPr>
          <p:nvPr/>
        </p:nvPicPr>
        <p:blipFill>
          <a:blip r:embed="rId102">
            <a:extLst>
              <a:ext uri="{28A0092B-C50C-407E-A947-70E740481C1C}">
                <a14:useLocalDpi xmlns:a14="http://schemas.microsoft.com/office/drawing/2010/main" val="0"/>
              </a:ext>
              <a:ext uri="{96DAC541-7B7A-43D3-8B79-37D633B846F1}">
                <asvg:svgBlip xmlns:asvg="http://schemas.microsoft.com/office/drawing/2016/SVG/main" r:embed="rId103"/>
              </a:ext>
            </a:extLst>
          </a:blip>
          <a:stretch>
            <a:fillRect/>
          </a:stretch>
        </p:blipFill>
        <p:spPr>
          <a:xfrm>
            <a:off x="1716786" y="3354613"/>
            <a:ext cx="259525" cy="234808"/>
          </a:xfrm>
          <a:prstGeom prst="rect">
            <a:avLst/>
          </a:prstGeom>
          <a:noFill/>
          <a:ln cap="flat">
            <a:noFill/>
          </a:ln>
        </p:spPr>
      </p:pic>
      <p:pic>
        <p:nvPicPr>
          <p:cNvPr id="66" name="Graphic 159">
            <a:extLst>
              <a:ext uri="{FF2B5EF4-FFF2-40B4-BE49-F238E27FC236}">
                <a16:creationId xmlns:a16="http://schemas.microsoft.com/office/drawing/2014/main" id="{CA70C4D0-0890-3495-0948-0144035779B7}"/>
              </a:ext>
            </a:extLst>
          </p:cNvPr>
          <p:cNvPicPr>
            <a:picLocks noChangeAspect="1"/>
          </p:cNvPicPr>
          <p:nvPr/>
        </p:nvPicPr>
        <p:blipFill>
          <a:blip r:embed="rId104">
            <a:extLst>
              <a:ext uri="{28A0092B-C50C-407E-A947-70E740481C1C}">
                <a14:useLocalDpi xmlns:a14="http://schemas.microsoft.com/office/drawing/2010/main" val="0"/>
              </a:ext>
              <a:ext uri="{96DAC541-7B7A-43D3-8B79-37D633B846F1}">
                <asvg:svgBlip xmlns:asvg="http://schemas.microsoft.com/office/drawing/2016/SVG/main" r:embed="rId105"/>
              </a:ext>
            </a:extLst>
          </a:blip>
          <a:stretch>
            <a:fillRect/>
          </a:stretch>
        </p:blipFill>
        <p:spPr>
          <a:xfrm>
            <a:off x="5630765" y="3354613"/>
            <a:ext cx="259525" cy="234808"/>
          </a:xfrm>
          <a:prstGeom prst="rect">
            <a:avLst/>
          </a:prstGeom>
          <a:noFill/>
          <a:ln cap="flat">
            <a:noFill/>
          </a:ln>
        </p:spPr>
      </p:pic>
    </p:spTree>
    <p:extLst>
      <p:ext uri="{BB962C8B-B14F-4D97-AF65-F5344CB8AC3E}">
        <p14:creationId xmlns:p14="http://schemas.microsoft.com/office/powerpoint/2010/main" val="420569780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p:bg>
      <p:bgPr>
        <a:blipFill>
          <a:blip r:embed="rId2" cstate="screen">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B0B65-9DD2-C905-BC8F-EBBA01E4F65F}"/>
              </a:ext>
            </a:extLst>
          </p:cNvPr>
          <p:cNvSpPr txBox="1">
            <a:spLocks noGrp="1"/>
          </p:cNvSpPr>
          <p:nvPr>
            <p:ph type="title"/>
          </p:nvPr>
        </p:nvSpPr>
        <p:spPr>
          <a:xfrm>
            <a:off x="794366" y="2130305"/>
            <a:ext cx="7555092" cy="2286000"/>
          </a:xfrm>
        </p:spPr>
        <p:txBody>
          <a:bodyPr anchor="b"/>
          <a:lstStyle>
            <a:lvl1pPr>
              <a:defRPr sz="6000" b="1">
                <a:solidFill>
                  <a:srgbClr val="FFFFFF"/>
                </a:solidFill>
                <a:latin typeface="Georgia Pro Black" pitchFamily="18"/>
              </a:defRPr>
            </a:lvl1pPr>
          </a:lstStyle>
          <a:p>
            <a:pPr lvl="0"/>
            <a:r>
              <a:rPr lang="en-US"/>
              <a:t>Click to edit Master title style</a:t>
            </a:r>
          </a:p>
        </p:txBody>
      </p:sp>
      <p:sp>
        <p:nvSpPr>
          <p:cNvPr id="3" name="Text Placeholder 5">
            <a:extLst>
              <a:ext uri="{FF2B5EF4-FFF2-40B4-BE49-F238E27FC236}">
                <a16:creationId xmlns:a16="http://schemas.microsoft.com/office/drawing/2014/main" id="{DF50D24C-7F65-9A7A-1376-FDB853ABCD2F}"/>
              </a:ext>
            </a:extLst>
          </p:cNvPr>
          <p:cNvSpPr txBox="1">
            <a:spLocks noGrp="1"/>
          </p:cNvSpPr>
          <p:nvPr>
            <p:ph type="body" idx="4294967295"/>
          </p:nvPr>
        </p:nvSpPr>
        <p:spPr>
          <a:xfrm>
            <a:off x="794540" y="1570235"/>
            <a:ext cx="7554909" cy="560070"/>
          </a:xfrm>
        </p:spPr>
        <p:txBody>
          <a:bodyPr/>
          <a:lstStyle>
            <a:lvl1pPr marL="0" indent="0">
              <a:buNone/>
              <a:defRPr sz="1800">
                <a:solidFill>
                  <a:srgbClr val="CCCBC9"/>
                </a:solidFill>
              </a:defRPr>
            </a:lvl1pPr>
          </a:lstStyle>
          <a:p>
            <a:pPr lvl="0"/>
            <a:r>
              <a:rPr lang="en-US"/>
              <a:t>CLICK TO EDIT MASTER TEXT STYLES</a:t>
            </a:r>
          </a:p>
        </p:txBody>
      </p:sp>
      <p:cxnSp>
        <p:nvCxnSpPr>
          <p:cNvPr id="4" name="Straight Connector 3">
            <a:extLst>
              <a:ext uri="{FF2B5EF4-FFF2-40B4-BE49-F238E27FC236}">
                <a16:creationId xmlns:a16="http://schemas.microsoft.com/office/drawing/2014/main" id="{3F5AFB5D-C499-DF18-D43E-58A753D0074E}"/>
              </a:ext>
            </a:extLst>
          </p:cNvPr>
          <p:cNvCxnSpPr/>
          <p:nvPr/>
        </p:nvCxnSpPr>
        <p:spPr>
          <a:xfrm>
            <a:off x="794366" y="2130305"/>
            <a:ext cx="1738311" cy="0"/>
          </a:xfrm>
          <a:prstGeom prst="straightConnector1">
            <a:avLst/>
          </a:prstGeom>
          <a:noFill/>
          <a:ln w="28575" cap="flat">
            <a:solidFill>
              <a:srgbClr val="3D7F58"/>
            </a:solidFill>
            <a:prstDash val="solid"/>
            <a:miter/>
          </a:ln>
        </p:spPr>
      </p:cxnSp>
    </p:spTree>
    <p:extLst>
      <p:ext uri="{BB962C8B-B14F-4D97-AF65-F5344CB8AC3E}">
        <p14:creationId xmlns:p14="http://schemas.microsoft.com/office/powerpoint/2010/main" val="714104268"/>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5FA5ECA5-0687-CF0A-5EE1-FD3DB381C8C7}"/>
              </a:ext>
            </a:extLst>
          </p:cNvPr>
          <p:cNvSpPr/>
          <p:nvPr/>
        </p:nvSpPr>
        <p:spPr>
          <a:xfrm>
            <a:off x="1200021" y="1444093"/>
            <a:ext cx="2433849" cy="2859392"/>
          </a:xfrm>
          <a:prstGeom prst="rect">
            <a:avLst/>
          </a:prstGeom>
          <a:solidFill>
            <a:srgbClr val="3D7F5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Poppins"/>
            </a:endParaRPr>
          </a:p>
        </p:txBody>
      </p:sp>
      <p:sp>
        <p:nvSpPr>
          <p:cNvPr id="3" name="Footer Placeholder 7">
            <a:extLst>
              <a:ext uri="{FF2B5EF4-FFF2-40B4-BE49-F238E27FC236}">
                <a16:creationId xmlns:a16="http://schemas.microsoft.com/office/drawing/2014/main" id="{2484B332-F31C-188A-B147-144B502FEFED}"/>
              </a:ext>
            </a:extLst>
          </p:cNvPr>
          <p:cNvSpPr txBox="1">
            <a:spLocks noGrp="1"/>
          </p:cNvSpPr>
          <p:nvPr>
            <p:ph type="ftr" sz="quarter" idx="9"/>
          </p:nvPr>
        </p:nvSpPr>
        <p:spPr>
          <a:xfrm>
            <a:off x="4572000" y="6356351"/>
            <a:ext cx="3373825" cy="365129"/>
          </a:xfrm>
        </p:spPr>
        <p:txBody>
          <a:bodyPr/>
          <a:lstStyle>
            <a:lvl1pPr>
              <a:defRPr/>
            </a:lvl1pPr>
          </a:lstStyle>
          <a:p>
            <a:pPr lvl="0"/>
            <a:r>
              <a:rPr lang="en-US"/>
              <a:t>Building Blocks</a:t>
            </a:r>
          </a:p>
        </p:txBody>
      </p:sp>
      <p:sp>
        <p:nvSpPr>
          <p:cNvPr id="4" name="Slide Number Placeholder 8">
            <a:extLst>
              <a:ext uri="{FF2B5EF4-FFF2-40B4-BE49-F238E27FC236}">
                <a16:creationId xmlns:a16="http://schemas.microsoft.com/office/drawing/2014/main" id="{E86590B1-5932-20C7-4C1D-DC39F76A729D}"/>
              </a:ext>
            </a:extLst>
          </p:cNvPr>
          <p:cNvSpPr txBox="1">
            <a:spLocks noGrp="1"/>
          </p:cNvSpPr>
          <p:nvPr>
            <p:ph type="sldNum" sz="quarter" idx="8"/>
          </p:nvPr>
        </p:nvSpPr>
        <p:spPr>
          <a:xfrm>
            <a:off x="7861736" y="6356351"/>
            <a:ext cx="569524" cy="365129"/>
          </a:xfrm>
        </p:spPr>
        <p:txBody>
          <a:bodyPr/>
          <a:lstStyle>
            <a:lvl1pPr>
              <a:defRPr/>
            </a:lvl1pPr>
          </a:lstStyle>
          <a:p>
            <a:pPr lvl="0"/>
            <a:r>
              <a:rPr lang="en-US"/>
              <a:t>|   </a:t>
            </a:r>
            <a:fld id="{CA58CE60-3935-4682-BCA2-99C6F8C54F13}" type="slidenum">
              <a:t>‹#›</a:t>
            </a:fld>
            <a:endParaRPr lang="en-US"/>
          </a:p>
        </p:txBody>
      </p:sp>
      <p:sp>
        <p:nvSpPr>
          <p:cNvPr id="5" name="Title 1">
            <a:extLst>
              <a:ext uri="{FF2B5EF4-FFF2-40B4-BE49-F238E27FC236}">
                <a16:creationId xmlns:a16="http://schemas.microsoft.com/office/drawing/2014/main" id="{15292FD4-B23E-0AC4-2118-0DF28B55CD35}"/>
              </a:ext>
            </a:extLst>
          </p:cNvPr>
          <p:cNvSpPr txBox="1">
            <a:spLocks noGrp="1"/>
          </p:cNvSpPr>
          <p:nvPr>
            <p:ph type="title"/>
          </p:nvPr>
        </p:nvSpPr>
        <p:spPr>
          <a:xfrm>
            <a:off x="1306878" y="405152"/>
            <a:ext cx="7151321" cy="432849"/>
          </a:xfrm>
        </p:spPr>
        <p:txBody>
          <a:bodyPr/>
          <a:lstStyle>
            <a:lvl1pPr>
              <a:defRPr sz="1800">
                <a:solidFill>
                  <a:srgbClr val="07542E"/>
                </a:solidFill>
              </a:defRPr>
            </a:lvl1pPr>
          </a:lstStyle>
          <a:p>
            <a:pPr lvl="0"/>
            <a:r>
              <a:rPr lang="en-US"/>
              <a:t>Click to edit Master title style | Example</a:t>
            </a:r>
          </a:p>
        </p:txBody>
      </p:sp>
      <p:pic>
        <p:nvPicPr>
          <p:cNvPr id="6" name="Graphic 1">
            <a:extLst>
              <a:ext uri="{FF2B5EF4-FFF2-40B4-BE49-F238E27FC236}">
                <a16:creationId xmlns:a16="http://schemas.microsoft.com/office/drawing/2014/main" id="{A125E5B8-D08A-B7B4-768A-CE72FCAF9E74}"/>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82539" y="1735915"/>
            <a:ext cx="1494440" cy="547231"/>
          </a:xfrm>
          <a:prstGeom prst="rect">
            <a:avLst/>
          </a:prstGeom>
          <a:noFill/>
          <a:ln cap="flat">
            <a:noFill/>
          </a:ln>
        </p:spPr>
      </p:pic>
      <p:pic>
        <p:nvPicPr>
          <p:cNvPr id="7" name="Graphic 5">
            <a:extLst>
              <a:ext uri="{FF2B5EF4-FFF2-40B4-BE49-F238E27FC236}">
                <a16:creationId xmlns:a16="http://schemas.microsoft.com/office/drawing/2014/main" id="{015AD3EF-9D44-20F9-0366-2E1AAC8E763C}"/>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8387" y="1783025"/>
            <a:ext cx="1237110" cy="453002"/>
          </a:xfrm>
          <a:prstGeom prst="rect">
            <a:avLst/>
          </a:prstGeom>
          <a:noFill/>
          <a:ln cap="flat">
            <a:noFill/>
          </a:ln>
        </p:spPr>
      </p:pic>
      <p:pic>
        <p:nvPicPr>
          <p:cNvPr id="8" name="Picture 69">
            <a:extLst>
              <a:ext uri="{FF2B5EF4-FFF2-40B4-BE49-F238E27FC236}">
                <a16:creationId xmlns:a16="http://schemas.microsoft.com/office/drawing/2014/main" id="{898B0C6D-2916-3D25-B3E4-A6C95B9C7A50}"/>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850334" y="2740804"/>
            <a:ext cx="1133215" cy="1123221"/>
          </a:xfrm>
          <a:prstGeom prst="rect">
            <a:avLst/>
          </a:prstGeom>
          <a:noFill/>
          <a:ln cap="flat">
            <a:noFill/>
          </a:ln>
        </p:spPr>
      </p:pic>
      <p:pic>
        <p:nvPicPr>
          <p:cNvPr id="9" name="Picture 73">
            <a:extLst>
              <a:ext uri="{FF2B5EF4-FFF2-40B4-BE49-F238E27FC236}">
                <a16:creationId xmlns:a16="http://schemas.microsoft.com/office/drawing/2014/main" id="{12221A15-55EB-D8D4-55D7-586C4A95590F}"/>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053459" y="2732702"/>
            <a:ext cx="1152592" cy="1142414"/>
          </a:xfrm>
          <a:prstGeom prst="rect">
            <a:avLst/>
          </a:prstGeom>
          <a:noFill/>
          <a:ln cap="flat">
            <a:noFill/>
          </a:ln>
        </p:spPr>
      </p:pic>
    </p:spTree>
    <p:extLst>
      <p:ext uri="{BB962C8B-B14F-4D97-AF65-F5344CB8AC3E}">
        <p14:creationId xmlns:p14="http://schemas.microsoft.com/office/powerpoint/2010/main" val="4083679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A95B1C0C-C6F9-BA0D-1F89-06B388E15CC7}"/>
              </a:ext>
            </a:extLst>
          </p:cNvPr>
          <p:cNvSpPr/>
          <p:nvPr/>
        </p:nvSpPr>
        <p:spPr>
          <a:xfrm>
            <a:off x="0" y="0"/>
            <a:ext cx="9144000" cy="6858000"/>
          </a:xfrm>
          <a:prstGeom prst="rect">
            <a:avLst/>
          </a:prstGeom>
          <a:solidFill>
            <a:srgbClr val="08542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3" name="Shape 1">
            <a:extLst>
              <a:ext uri="{FF2B5EF4-FFF2-40B4-BE49-F238E27FC236}">
                <a16:creationId xmlns:a16="http://schemas.microsoft.com/office/drawing/2014/main" id="{CB63D5BE-6F77-45B4-6DCA-C237580C1EA2}"/>
              </a:ext>
            </a:extLst>
          </p:cNvPr>
          <p:cNvSpPr/>
          <p:nvPr/>
        </p:nvSpPr>
        <p:spPr>
          <a:xfrm>
            <a:off x="0" y="0"/>
            <a:ext cx="9144000" cy="6858000"/>
          </a:xfrm>
          <a:prstGeom prst="rect">
            <a:avLst/>
          </a:prstGeom>
          <a:solidFill>
            <a:srgbClr val="0C8347"/>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Tree>
    <p:extLst>
      <p:ext uri="{BB962C8B-B14F-4D97-AF65-F5344CB8AC3E}">
        <p14:creationId xmlns:p14="http://schemas.microsoft.com/office/powerpoint/2010/main" val="27044750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802372D8-C5C2-4FD2-4FCD-22723F10E002}"/>
              </a:ext>
            </a:extLst>
          </p:cNvPr>
          <p:cNvSpPr/>
          <p:nvPr/>
        </p:nvSpPr>
        <p:spPr>
          <a:xfrm>
            <a:off x="0" y="0"/>
            <a:ext cx="9144000" cy="6858000"/>
          </a:xfrm>
          <a:prstGeom prst="rect">
            <a:avLst/>
          </a:prstGeom>
          <a:solidFill>
            <a:srgbClr val="08542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3" name="Shape 1">
            <a:extLst>
              <a:ext uri="{FF2B5EF4-FFF2-40B4-BE49-F238E27FC236}">
                <a16:creationId xmlns:a16="http://schemas.microsoft.com/office/drawing/2014/main" id="{3ED057EA-0909-35D8-C10C-C044544E9C2A}"/>
              </a:ext>
            </a:extLst>
          </p:cNvPr>
          <p:cNvSpPr/>
          <p:nvPr/>
        </p:nvSpPr>
        <p:spPr>
          <a:xfrm>
            <a:off x="0" y="0"/>
            <a:ext cx="9144000" cy="6858000"/>
          </a:xfrm>
          <a:prstGeom prst="rect">
            <a:avLst/>
          </a:prstGeom>
          <a:solidFill>
            <a:srgbClr val="075C31"/>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Tree>
    <p:extLst>
      <p:ext uri="{BB962C8B-B14F-4D97-AF65-F5344CB8AC3E}">
        <p14:creationId xmlns:p14="http://schemas.microsoft.com/office/powerpoint/2010/main" val="1076230837"/>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AF093B37-6439-1DC7-807F-37E6563ACC1D}"/>
              </a:ext>
            </a:extLst>
          </p:cNvPr>
          <p:cNvSpPr/>
          <p:nvPr/>
        </p:nvSpPr>
        <p:spPr>
          <a:xfrm>
            <a:off x="0" y="0"/>
            <a:ext cx="9144000" cy="6858000"/>
          </a:xfrm>
          <a:prstGeom prst="rect">
            <a:avLst/>
          </a:prstGeom>
          <a:solidFill>
            <a:srgbClr val="08542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3" name="Shape 1">
            <a:extLst>
              <a:ext uri="{FF2B5EF4-FFF2-40B4-BE49-F238E27FC236}">
                <a16:creationId xmlns:a16="http://schemas.microsoft.com/office/drawing/2014/main" id="{6637B08F-2427-E156-7E37-3E2841C10B69}"/>
              </a:ext>
            </a:extLst>
          </p:cNvPr>
          <p:cNvSpPr/>
          <p:nvPr/>
        </p:nvSpPr>
        <p:spPr>
          <a:xfrm>
            <a:off x="0" y="0"/>
            <a:ext cx="9144000" cy="6858000"/>
          </a:xfrm>
          <a:prstGeom prst="rect">
            <a:avLst/>
          </a:prstGeom>
          <a:solidFill>
            <a:srgbClr val="075C31"/>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Tree>
    <p:extLst>
      <p:ext uri="{BB962C8B-B14F-4D97-AF65-F5344CB8AC3E}">
        <p14:creationId xmlns:p14="http://schemas.microsoft.com/office/powerpoint/2010/main" val="4289299746"/>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0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2E33A263-DC75-41A5-8B67-11F206BE2C19}"/>
              </a:ext>
            </a:extLst>
          </p:cNvPr>
          <p:cNvSpPr/>
          <p:nvPr/>
        </p:nvSpPr>
        <p:spPr>
          <a:xfrm>
            <a:off x="0" y="0"/>
            <a:ext cx="9144000" cy="6858000"/>
          </a:xfrm>
          <a:prstGeom prst="rect">
            <a:avLst/>
          </a:prstGeom>
          <a:solidFill>
            <a:srgbClr val="08542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3" name="Shape 1">
            <a:extLst>
              <a:ext uri="{FF2B5EF4-FFF2-40B4-BE49-F238E27FC236}">
                <a16:creationId xmlns:a16="http://schemas.microsoft.com/office/drawing/2014/main" id="{6EA5AB94-488A-3D4A-70B3-50DE4A9A7DA7}"/>
              </a:ext>
            </a:extLst>
          </p:cNvPr>
          <p:cNvSpPr/>
          <p:nvPr/>
        </p:nvSpPr>
        <p:spPr>
          <a:xfrm>
            <a:off x="0" y="0"/>
            <a:ext cx="9144000" cy="6858000"/>
          </a:xfrm>
          <a:prstGeom prst="rect">
            <a:avLst/>
          </a:prstGeom>
          <a:solidFill>
            <a:srgbClr val="0C8347"/>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Tree>
    <p:extLst>
      <p:ext uri="{BB962C8B-B14F-4D97-AF65-F5344CB8AC3E}">
        <p14:creationId xmlns:p14="http://schemas.microsoft.com/office/powerpoint/2010/main" val="29991289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1A33144F-89BF-BA95-58FB-D59EF52F35D9}"/>
              </a:ext>
            </a:extLst>
          </p:cNvPr>
          <p:cNvSpPr/>
          <p:nvPr/>
        </p:nvSpPr>
        <p:spPr>
          <a:xfrm>
            <a:off x="0" y="0"/>
            <a:ext cx="9144000" cy="6858000"/>
          </a:xfrm>
          <a:prstGeom prst="rect">
            <a:avLst/>
          </a:prstGeom>
          <a:solidFill>
            <a:srgbClr val="08542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3" name="Shape 1">
            <a:extLst>
              <a:ext uri="{FF2B5EF4-FFF2-40B4-BE49-F238E27FC236}">
                <a16:creationId xmlns:a16="http://schemas.microsoft.com/office/drawing/2014/main" id="{DB98E82E-00C8-F3D7-8296-4EBC0319F0E0}"/>
              </a:ext>
            </a:extLst>
          </p:cNvPr>
          <p:cNvSpPr/>
          <p:nvPr/>
        </p:nvSpPr>
        <p:spPr>
          <a:xfrm>
            <a:off x="0" y="0"/>
            <a:ext cx="9144000" cy="6858000"/>
          </a:xfrm>
          <a:prstGeom prst="rect">
            <a:avLst/>
          </a:prstGeom>
          <a:solidFill>
            <a:srgbClr val="0C8347"/>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Tree>
    <p:extLst>
      <p:ext uri="{BB962C8B-B14F-4D97-AF65-F5344CB8AC3E}">
        <p14:creationId xmlns:p14="http://schemas.microsoft.com/office/powerpoint/2010/main" val="26268872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48A50170-E6E1-4130-9F27-0FD37AAA996D}"/>
              </a:ext>
            </a:extLst>
          </p:cNvPr>
          <p:cNvSpPr/>
          <p:nvPr/>
        </p:nvSpPr>
        <p:spPr>
          <a:xfrm>
            <a:off x="0" y="0"/>
            <a:ext cx="9144000" cy="6858000"/>
          </a:xfrm>
          <a:prstGeom prst="rect">
            <a:avLst/>
          </a:prstGeom>
          <a:solidFill>
            <a:srgbClr val="08542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3" name="Shape 1">
            <a:extLst>
              <a:ext uri="{FF2B5EF4-FFF2-40B4-BE49-F238E27FC236}">
                <a16:creationId xmlns:a16="http://schemas.microsoft.com/office/drawing/2014/main" id="{0763BD5F-8469-CCAB-D2CC-F73681583C0F}"/>
              </a:ext>
            </a:extLst>
          </p:cNvPr>
          <p:cNvSpPr/>
          <p:nvPr/>
        </p:nvSpPr>
        <p:spPr>
          <a:xfrm>
            <a:off x="0" y="0"/>
            <a:ext cx="9144000" cy="6858000"/>
          </a:xfrm>
          <a:prstGeom prst="rect">
            <a:avLst/>
          </a:prstGeom>
          <a:solidFill>
            <a:srgbClr val="0C8347"/>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Tree>
    <p:extLst>
      <p:ext uri="{BB962C8B-B14F-4D97-AF65-F5344CB8AC3E}">
        <p14:creationId xmlns:p14="http://schemas.microsoft.com/office/powerpoint/2010/main" val="31552148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A9D9B08A-AF02-13C9-2816-6716BE284701}"/>
              </a:ext>
            </a:extLst>
          </p:cNvPr>
          <p:cNvSpPr/>
          <p:nvPr/>
        </p:nvSpPr>
        <p:spPr>
          <a:xfrm>
            <a:off x="0" y="0"/>
            <a:ext cx="9144000" cy="6858000"/>
          </a:xfrm>
          <a:prstGeom prst="rect">
            <a:avLst/>
          </a:prstGeom>
          <a:solidFill>
            <a:srgbClr val="08542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3" name="Shape 1">
            <a:extLst>
              <a:ext uri="{FF2B5EF4-FFF2-40B4-BE49-F238E27FC236}">
                <a16:creationId xmlns:a16="http://schemas.microsoft.com/office/drawing/2014/main" id="{6415E3C2-DE62-74FF-F0C8-785B0F3F0469}"/>
              </a:ext>
            </a:extLst>
          </p:cNvPr>
          <p:cNvSpPr/>
          <p:nvPr/>
        </p:nvSpPr>
        <p:spPr>
          <a:xfrm>
            <a:off x="0" y="0"/>
            <a:ext cx="9144000" cy="6858000"/>
          </a:xfrm>
          <a:prstGeom prst="rect">
            <a:avLst/>
          </a:prstGeom>
          <a:solidFill>
            <a:srgbClr val="0C8347"/>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Tree>
    <p:extLst>
      <p:ext uri="{BB962C8B-B14F-4D97-AF65-F5344CB8AC3E}">
        <p14:creationId xmlns:p14="http://schemas.microsoft.com/office/powerpoint/2010/main" val="393936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86C18109-3118-4802-7AD1-F06CB738F24B}"/>
              </a:ext>
            </a:extLst>
          </p:cNvPr>
          <p:cNvSpPr/>
          <p:nvPr/>
        </p:nvSpPr>
        <p:spPr>
          <a:xfrm>
            <a:off x="0" y="0"/>
            <a:ext cx="9144000" cy="6858000"/>
          </a:xfrm>
          <a:prstGeom prst="rect">
            <a:avLst/>
          </a:prstGeom>
          <a:solidFill>
            <a:srgbClr val="08542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3" name="Shape 1">
            <a:extLst>
              <a:ext uri="{FF2B5EF4-FFF2-40B4-BE49-F238E27FC236}">
                <a16:creationId xmlns:a16="http://schemas.microsoft.com/office/drawing/2014/main" id="{9DC7C8C0-97CE-8389-F81E-789591F85191}"/>
              </a:ext>
            </a:extLst>
          </p:cNvPr>
          <p:cNvSpPr/>
          <p:nvPr/>
        </p:nvSpPr>
        <p:spPr>
          <a:xfrm>
            <a:off x="0" y="0"/>
            <a:ext cx="9144000" cy="6858000"/>
          </a:xfrm>
          <a:prstGeom prst="rect">
            <a:avLst/>
          </a:prstGeom>
          <a:solidFill>
            <a:srgbClr val="0C8347"/>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Tree>
    <p:extLst>
      <p:ext uri="{BB962C8B-B14F-4D97-AF65-F5344CB8AC3E}">
        <p14:creationId xmlns:p14="http://schemas.microsoft.com/office/powerpoint/2010/main" val="712582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a:blip r:embed="rId2" cstate="screen">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B7C52-C1B6-AEE0-3D9B-654699F952CD}"/>
              </a:ext>
            </a:extLst>
          </p:cNvPr>
          <p:cNvSpPr txBox="1">
            <a:spLocks noGrp="1"/>
          </p:cNvSpPr>
          <p:nvPr>
            <p:ph type="title"/>
          </p:nvPr>
        </p:nvSpPr>
        <p:spPr>
          <a:xfrm>
            <a:off x="2255523" y="4975716"/>
            <a:ext cx="6202676" cy="1445282"/>
          </a:xfrm>
        </p:spPr>
        <p:txBody>
          <a:bodyPr anchor="b"/>
          <a:lstStyle>
            <a:lvl1pPr>
              <a:defRPr sz="6000" b="1">
                <a:solidFill>
                  <a:srgbClr val="FFFFFF"/>
                </a:solidFill>
                <a:latin typeface="Georgia Pro Cond" pitchFamily="18"/>
              </a:defRPr>
            </a:lvl1pPr>
          </a:lstStyle>
          <a:p>
            <a:pPr lvl="0"/>
            <a:r>
              <a:rPr lang="en-US"/>
              <a:t>Click to edit Master title style</a:t>
            </a:r>
          </a:p>
        </p:txBody>
      </p:sp>
      <p:sp>
        <p:nvSpPr>
          <p:cNvPr id="3" name="Text Placeholder 2">
            <a:extLst>
              <a:ext uri="{FF2B5EF4-FFF2-40B4-BE49-F238E27FC236}">
                <a16:creationId xmlns:a16="http://schemas.microsoft.com/office/drawing/2014/main" id="{CD19521F-FA93-369F-0059-F7C2705FA1D6}"/>
              </a:ext>
            </a:extLst>
          </p:cNvPr>
          <p:cNvSpPr txBox="1">
            <a:spLocks noGrp="1"/>
          </p:cNvSpPr>
          <p:nvPr>
            <p:ph type="body" idx="1"/>
          </p:nvPr>
        </p:nvSpPr>
        <p:spPr>
          <a:xfrm>
            <a:off x="2255523" y="4606418"/>
            <a:ext cx="6202676" cy="387001"/>
          </a:xfrm>
        </p:spPr>
        <p:txBody>
          <a:bodyPr/>
          <a:lstStyle>
            <a:lvl1pPr marL="0" indent="0">
              <a:buNone/>
              <a:defRPr sz="1800">
                <a:solidFill>
                  <a:srgbClr val="FCBE01"/>
                </a:solidFill>
              </a:defRPr>
            </a:lvl1pPr>
          </a:lstStyle>
          <a:p>
            <a:pPr lvl="0"/>
            <a:r>
              <a:rPr lang="en-US"/>
              <a:t>CLICK TO EDIT MASTER TEXT STYLES</a:t>
            </a:r>
          </a:p>
        </p:txBody>
      </p:sp>
      <p:pic>
        <p:nvPicPr>
          <p:cNvPr id="4" name="Picture 8">
            <a:extLst>
              <a:ext uri="{FF2B5EF4-FFF2-40B4-BE49-F238E27FC236}">
                <a16:creationId xmlns:a16="http://schemas.microsoft.com/office/drawing/2014/main" id="{1044C5AD-1A80-BC10-8256-B0E7A65903F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75152" y="5039605"/>
            <a:ext cx="1133215" cy="1123221"/>
          </a:xfrm>
          <a:prstGeom prst="rect">
            <a:avLst/>
          </a:prstGeom>
          <a:noFill/>
          <a:ln cap="flat">
            <a:noFill/>
          </a:ln>
        </p:spPr>
      </p:pic>
      <p:cxnSp>
        <p:nvCxnSpPr>
          <p:cNvPr id="5" name="Straight Connector 9">
            <a:extLst>
              <a:ext uri="{FF2B5EF4-FFF2-40B4-BE49-F238E27FC236}">
                <a16:creationId xmlns:a16="http://schemas.microsoft.com/office/drawing/2014/main" id="{3F10103F-184B-3281-144E-11C0CEF9E21D}"/>
              </a:ext>
            </a:extLst>
          </p:cNvPr>
          <p:cNvCxnSpPr/>
          <p:nvPr/>
        </p:nvCxnSpPr>
        <p:spPr>
          <a:xfrm>
            <a:off x="2255523" y="5218947"/>
            <a:ext cx="587675" cy="0"/>
          </a:xfrm>
          <a:prstGeom prst="straightConnector1">
            <a:avLst/>
          </a:prstGeom>
          <a:noFill/>
          <a:ln w="28575" cap="flat">
            <a:solidFill>
              <a:srgbClr val="3D7F58"/>
            </a:solidFill>
            <a:prstDash val="solid"/>
            <a:miter/>
          </a:ln>
        </p:spPr>
      </p:cxnSp>
    </p:spTree>
    <p:extLst>
      <p:ext uri="{BB962C8B-B14F-4D97-AF65-F5344CB8AC3E}">
        <p14:creationId xmlns:p14="http://schemas.microsoft.com/office/powerpoint/2010/main" val="31053890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0C02A90F-FFC1-FAC1-316B-6AC8188094B7}"/>
              </a:ext>
            </a:extLst>
          </p:cNvPr>
          <p:cNvSpPr/>
          <p:nvPr/>
        </p:nvSpPr>
        <p:spPr>
          <a:xfrm>
            <a:off x="0" y="0"/>
            <a:ext cx="9144000" cy="6858000"/>
          </a:xfrm>
          <a:prstGeom prst="rect">
            <a:avLst/>
          </a:prstGeom>
          <a:solidFill>
            <a:srgbClr val="08542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3" name="Shape 1">
            <a:extLst>
              <a:ext uri="{FF2B5EF4-FFF2-40B4-BE49-F238E27FC236}">
                <a16:creationId xmlns:a16="http://schemas.microsoft.com/office/drawing/2014/main" id="{7E314032-4F27-75A9-9F5B-631D3C556B87}"/>
              </a:ext>
            </a:extLst>
          </p:cNvPr>
          <p:cNvSpPr/>
          <p:nvPr/>
        </p:nvSpPr>
        <p:spPr>
          <a:xfrm>
            <a:off x="0" y="0"/>
            <a:ext cx="9144000" cy="6858000"/>
          </a:xfrm>
          <a:prstGeom prst="rect">
            <a:avLst/>
          </a:prstGeom>
          <a:solidFill>
            <a:srgbClr val="0C8347"/>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Tree>
    <p:extLst>
      <p:ext uri="{BB962C8B-B14F-4D97-AF65-F5344CB8AC3E}">
        <p14:creationId xmlns:p14="http://schemas.microsoft.com/office/powerpoint/2010/main" val="14574458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A8DE56D6-09B6-222F-8D1C-A0A213FABC9A}"/>
              </a:ext>
            </a:extLst>
          </p:cNvPr>
          <p:cNvSpPr/>
          <p:nvPr/>
        </p:nvSpPr>
        <p:spPr>
          <a:xfrm>
            <a:off x="0" y="0"/>
            <a:ext cx="9144000" cy="6858000"/>
          </a:xfrm>
          <a:prstGeom prst="rect">
            <a:avLst/>
          </a:prstGeom>
          <a:solidFill>
            <a:srgbClr val="08542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3" name="Shape 1">
            <a:extLst>
              <a:ext uri="{FF2B5EF4-FFF2-40B4-BE49-F238E27FC236}">
                <a16:creationId xmlns:a16="http://schemas.microsoft.com/office/drawing/2014/main" id="{C0938CF2-900A-D707-4FC7-AA8E2B19E5E4}"/>
              </a:ext>
            </a:extLst>
          </p:cNvPr>
          <p:cNvSpPr/>
          <p:nvPr/>
        </p:nvSpPr>
        <p:spPr>
          <a:xfrm>
            <a:off x="0" y="0"/>
            <a:ext cx="9144000" cy="6858000"/>
          </a:xfrm>
          <a:prstGeom prst="rect">
            <a:avLst/>
          </a:prstGeom>
          <a:solidFill>
            <a:srgbClr val="0C8347"/>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Tree>
    <p:extLst>
      <p:ext uri="{BB962C8B-B14F-4D97-AF65-F5344CB8AC3E}">
        <p14:creationId xmlns:p14="http://schemas.microsoft.com/office/powerpoint/2010/main" val="18311943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C17D5666-E362-9D75-CDB8-C11737871B6B}"/>
              </a:ext>
            </a:extLst>
          </p:cNvPr>
          <p:cNvSpPr/>
          <p:nvPr/>
        </p:nvSpPr>
        <p:spPr>
          <a:xfrm>
            <a:off x="0" y="0"/>
            <a:ext cx="9144000" cy="6858000"/>
          </a:xfrm>
          <a:prstGeom prst="rect">
            <a:avLst/>
          </a:prstGeom>
          <a:solidFill>
            <a:srgbClr val="08542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3" name="Shape 1">
            <a:extLst>
              <a:ext uri="{FF2B5EF4-FFF2-40B4-BE49-F238E27FC236}">
                <a16:creationId xmlns:a16="http://schemas.microsoft.com/office/drawing/2014/main" id="{14774810-B712-DD01-0810-4EC3BEC275CA}"/>
              </a:ext>
            </a:extLst>
          </p:cNvPr>
          <p:cNvSpPr/>
          <p:nvPr/>
        </p:nvSpPr>
        <p:spPr>
          <a:xfrm>
            <a:off x="0" y="0"/>
            <a:ext cx="9144000" cy="6858000"/>
          </a:xfrm>
          <a:prstGeom prst="rect">
            <a:avLst/>
          </a:prstGeom>
          <a:solidFill>
            <a:srgbClr val="0C8347"/>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Tree>
    <p:extLst>
      <p:ext uri="{BB962C8B-B14F-4D97-AF65-F5344CB8AC3E}">
        <p14:creationId xmlns:p14="http://schemas.microsoft.com/office/powerpoint/2010/main" val="31816899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93EE1E84-C9D1-CA60-2290-38EC16088A28}"/>
              </a:ext>
            </a:extLst>
          </p:cNvPr>
          <p:cNvSpPr/>
          <p:nvPr/>
        </p:nvSpPr>
        <p:spPr>
          <a:xfrm>
            <a:off x="0" y="0"/>
            <a:ext cx="9144000" cy="6858000"/>
          </a:xfrm>
          <a:prstGeom prst="rect">
            <a:avLst/>
          </a:prstGeom>
          <a:solidFill>
            <a:srgbClr val="08542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3" name="Shape 1">
            <a:extLst>
              <a:ext uri="{FF2B5EF4-FFF2-40B4-BE49-F238E27FC236}">
                <a16:creationId xmlns:a16="http://schemas.microsoft.com/office/drawing/2014/main" id="{76D72BB1-6130-A6FF-89C7-21E0096BABBB}"/>
              </a:ext>
            </a:extLst>
          </p:cNvPr>
          <p:cNvSpPr/>
          <p:nvPr/>
        </p:nvSpPr>
        <p:spPr>
          <a:xfrm>
            <a:off x="0" y="0"/>
            <a:ext cx="9144000" cy="6858000"/>
          </a:xfrm>
          <a:prstGeom prst="rect">
            <a:avLst/>
          </a:prstGeom>
          <a:solidFill>
            <a:srgbClr val="0C8347"/>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Tree>
    <p:extLst>
      <p:ext uri="{BB962C8B-B14F-4D97-AF65-F5344CB8AC3E}">
        <p14:creationId xmlns:p14="http://schemas.microsoft.com/office/powerpoint/2010/main" val="2334233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11F4CE6A-3895-393E-AB30-4E8C45891481}"/>
              </a:ext>
            </a:extLst>
          </p:cNvPr>
          <p:cNvSpPr/>
          <p:nvPr/>
        </p:nvSpPr>
        <p:spPr>
          <a:xfrm>
            <a:off x="0" y="0"/>
            <a:ext cx="9144000" cy="6858000"/>
          </a:xfrm>
          <a:prstGeom prst="rect">
            <a:avLst/>
          </a:prstGeom>
          <a:solidFill>
            <a:srgbClr val="08542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3" name="Shape 1">
            <a:extLst>
              <a:ext uri="{FF2B5EF4-FFF2-40B4-BE49-F238E27FC236}">
                <a16:creationId xmlns:a16="http://schemas.microsoft.com/office/drawing/2014/main" id="{1B0716C5-C352-9EF8-1A9F-3EDF1D5B1121}"/>
              </a:ext>
            </a:extLst>
          </p:cNvPr>
          <p:cNvSpPr/>
          <p:nvPr/>
        </p:nvSpPr>
        <p:spPr>
          <a:xfrm>
            <a:off x="0" y="0"/>
            <a:ext cx="9144000" cy="6858000"/>
          </a:xfrm>
          <a:prstGeom prst="rect">
            <a:avLst/>
          </a:prstGeom>
          <a:solidFill>
            <a:srgbClr val="0C8347"/>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Tree>
    <p:extLst>
      <p:ext uri="{BB962C8B-B14F-4D97-AF65-F5344CB8AC3E}">
        <p14:creationId xmlns:p14="http://schemas.microsoft.com/office/powerpoint/2010/main" val="336678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21AA3C58-D191-64EA-9042-E5B000B908D6}"/>
              </a:ext>
            </a:extLst>
          </p:cNvPr>
          <p:cNvSpPr/>
          <p:nvPr/>
        </p:nvSpPr>
        <p:spPr>
          <a:xfrm>
            <a:off x="0" y="0"/>
            <a:ext cx="9144000" cy="6858000"/>
          </a:xfrm>
          <a:prstGeom prst="rect">
            <a:avLst/>
          </a:prstGeom>
          <a:solidFill>
            <a:srgbClr val="08542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3" name="Shape 1">
            <a:extLst>
              <a:ext uri="{FF2B5EF4-FFF2-40B4-BE49-F238E27FC236}">
                <a16:creationId xmlns:a16="http://schemas.microsoft.com/office/drawing/2014/main" id="{86D9FA90-00CE-7895-90CB-9B9A6D50C943}"/>
              </a:ext>
            </a:extLst>
          </p:cNvPr>
          <p:cNvSpPr/>
          <p:nvPr/>
        </p:nvSpPr>
        <p:spPr>
          <a:xfrm>
            <a:off x="0" y="0"/>
            <a:ext cx="9144000" cy="6858000"/>
          </a:xfrm>
          <a:prstGeom prst="rect">
            <a:avLst/>
          </a:prstGeom>
          <a:solidFill>
            <a:srgbClr val="0C8347"/>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Tree>
    <p:extLst>
      <p:ext uri="{BB962C8B-B14F-4D97-AF65-F5344CB8AC3E}">
        <p14:creationId xmlns:p14="http://schemas.microsoft.com/office/powerpoint/2010/main" val="30335836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40C799D8-3E19-25AB-1D49-0F26AFFF633F}"/>
              </a:ext>
            </a:extLst>
          </p:cNvPr>
          <p:cNvSpPr/>
          <p:nvPr/>
        </p:nvSpPr>
        <p:spPr>
          <a:xfrm>
            <a:off x="0" y="0"/>
            <a:ext cx="9144000" cy="6858000"/>
          </a:xfrm>
          <a:prstGeom prst="rect">
            <a:avLst/>
          </a:prstGeom>
          <a:solidFill>
            <a:srgbClr val="08542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3" name="Shape 1">
            <a:extLst>
              <a:ext uri="{FF2B5EF4-FFF2-40B4-BE49-F238E27FC236}">
                <a16:creationId xmlns:a16="http://schemas.microsoft.com/office/drawing/2014/main" id="{1C7FDDE4-6CB2-8D02-A9ED-EBA62CD620C4}"/>
              </a:ext>
            </a:extLst>
          </p:cNvPr>
          <p:cNvSpPr/>
          <p:nvPr/>
        </p:nvSpPr>
        <p:spPr>
          <a:xfrm>
            <a:off x="0" y="0"/>
            <a:ext cx="9144000" cy="6858000"/>
          </a:xfrm>
          <a:prstGeom prst="rect">
            <a:avLst/>
          </a:prstGeom>
          <a:solidFill>
            <a:srgbClr val="0C8347"/>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Tree>
    <p:extLst>
      <p:ext uri="{BB962C8B-B14F-4D97-AF65-F5344CB8AC3E}">
        <p14:creationId xmlns:p14="http://schemas.microsoft.com/office/powerpoint/2010/main" val="1801192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D8620A4C-EB39-29EB-B8E7-9101C16B7033}"/>
              </a:ext>
            </a:extLst>
          </p:cNvPr>
          <p:cNvSpPr/>
          <p:nvPr/>
        </p:nvSpPr>
        <p:spPr>
          <a:xfrm>
            <a:off x="0" y="0"/>
            <a:ext cx="9144000" cy="6858000"/>
          </a:xfrm>
          <a:prstGeom prst="rect">
            <a:avLst/>
          </a:prstGeom>
          <a:solidFill>
            <a:srgbClr val="08542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3" name="Shape 1">
            <a:extLst>
              <a:ext uri="{FF2B5EF4-FFF2-40B4-BE49-F238E27FC236}">
                <a16:creationId xmlns:a16="http://schemas.microsoft.com/office/drawing/2014/main" id="{55C0E856-9A45-3596-D69F-6E98C4724959}"/>
              </a:ext>
            </a:extLst>
          </p:cNvPr>
          <p:cNvSpPr/>
          <p:nvPr/>
        </p:nvSpPr>
        <p:spPr>
          <a:xfrm>
            <a:off x="0" y="0"/>
            <a:ext cx="9144000" cy="6858000"/>
          </a:xfrm>
          <a:prstGeom prst="rect">
            <a:avLst/>
          </a:prstGeom>
          <a:solidFill>
            <a:srgbClr val="0C8347"/>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Tree>
    <p:extLst>
      <p:ext uri="{BB962C8B-B14F-4D97-AF65-F5344CB8AC3E}">
        <p14:creationId xmlns:p14="http://schemas.microsoft.com/office/powerpoint/2010/main" val="13427074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Title Slide">
    <p:bg>
      <p:bgPr>
        <a:blipFill>
          <a:blip r:embed="rId2" cstate="screen">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73CFC-DD71-19F2-03D5-885BDF109F45}"/>
              </a:ext>
            </a:extLst>
          </p:cNvPr>
          <p:cNvSpPr txBox="1">
            <a:spLocks noGrp="1"/>
          </p:cNvSpPr>
          <p:nvPr>
            <p:ph type="title"/>
          </p:nvPr>
        </p:nvSpPr>
        <p:spPr>
          <a:xfrm>
            <a:off x="794458" y="1205746"/>
            <a:ext cx="7555092" cy="2387598"/>
          </a:xfrm>
          <a:prstGeom prst="rect">
            <a:avLst/>
          </a:prstGeom>
          <a:noFill/>
          <a:ln>
            <a:noFill/>
          </a:ln>
        </p:spPr>
        <p:txBody>
          <a:bodyPr vert="horz" wrap="square" lIns="91440" tIns="45720" rIns="91440" bIns="45720" anchor="b" anchorCtr="1" compatLnSpc="1">
            <a:noAutofit/>
          </a:bodyPr>
          <a:lstStyle>
            <a:lvl1pPr marL="0" marR="0" lvl="0" indent="0" algn="ctr" defTabSz="571500" fontAlgn="auto">
              <a:lnSpc>
                <a:spcPct val="100000"/>
              </a:lnSpc>
              <a:spcBef>
                <a:spcPts val="0"/>
              </a:spcBef>
              <a:spcAft>
                <a:spcPts val="0"/>
              </a:spcAft>
              <a:tabLst/>
              <a:defRPr lang="en-US" sz="4500" b="1" i="0" u="none" strike="noStrike" cap="none" spc="0" baseline="0">
                <a:solidFill>
                  <a:srgbClr val="FFFFFF"/>
                </a:solidFill>
                <a:uFillTx/>
                <a:latin typeface="Georgia Pro Black" pitchFamily="18"/>
              </a:defRPr>
            </a:lvl1pPr>
          </a:lstStyle>
          <a:p>
            <a:pPr lvl="0"/>
            <a:r>
              <a:rPr lang="en-US"/>
              <a:t>Click to edit Master title style</a:t>
            </a:r>
          </a:p>
        </p:txBody>
      </p:sp>
      <p:sp>
        <p:nvSpPr>
          <p:cNvPr id="3" name="Text Placeholder 5">
            <a:extLst>
              <a:ext uri="{FF2B5EF4-FFF2-40B4-BE49-F238E27FC236}">
                <a16:creationId xmlns:a16="http://schemas.microsoft.com/office/drawing/2014/main" id="{8C8128FA-CB85-4BBD-892F-0CC59A6959C7}"/>
              </a:ext>
            </a:extLst>
          </p:cNvPr>
          <p:cNvSpPr txBox="1">
            <a:spLocks noGrp="1"/>
          </p:cNvSpPr>
          <p:nvPr>
            <p:ph type="body" sz="quarter" idx="4294967295"/>
          </p:nvPr>
        </p:nvSpPr>
        <p:spPr>
          <a:xfrm>
            <a:off x="794540" y="3803647"/>
            <a:ext cx="7554909" cy="850904"/>
          </a:xfrm>
          <a:prstGeom prst="rect">
            <a:avLst/>
          </a:prstGeom>
          <a:noFill/>
          <a:ln>
            <a:noFill/>
          </a:ln>
        </p:spPr>
        <p:txBody>
          <a:bodyPr vert="horz" wrap="square" lIns="91440" tIns="45720" rIns="91440" bIns="45720" anchor="t" anchorCtr="1" compatLnSpc="1">
            <a:noAutofit/>
          </a:bodyPr>
          <a:lstStyle>
            <a:lvl1pPr marL="0" marR="0" lvl="0" indent="0" algn="ctr" defTabSz="571500" fontAlgn="auto">
              <a:lnSpc>
                <a:spcPct val="100000"/>
              </a:lnSpc>
              <a:spcBef>
                <a:spcPts val="300"/>
              </a:spcBef>
              <a:spcAft>
                <a:spcPts val="0"/>
              </a:spcAft>
              <a:buNone/>
              <a:tabLst/>
              <a:defRPr lang="en-US" sz="1350" b="0" i="0" u="none" strike="noStrike" cap="none" spc="0" baseline="0">
                <a:solidFill>
                  <a:srgbClr val="FCBE01"/>
                </a:solidFill>
                <a:uFillTx/>
                <a:latin typeface="Calibri"/>
              </a:defRPr>
            </a:lvl1pPr>
          </a:lstStyle>
          <a:p>
            <a:pPr lvl="0"/>
            <a:r>
              <a:rPr lang="en-US"/>
              <a:t>CLICK TO EDIT MASTER TEXT STYLES</a:t>
            </a:r>
          </a:p>
        </p:txBody>
      </p:sp>
    </p:spTree>
    <p:extLst>
      <p:ext uri="{BB962C8B-B14F-4D97-AF65-F5344CB8AC3E}">
        <p14:creationId xmlns:p14="http://schemas.microsoft.com/office/powerpoint/2010/main" val="3014225135"/>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DEFAUL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117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2_Section Header">
    <p:bg>
      <p:bgPr>
        <a:blipFill>
          <a:blip r:embed="rId2" cstate="screen">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2EF92-5888-3561-8DBC-A380B0640B26}"/>
              </a:ext>
            </a:extLst>
          </p:cNvPr>
          <p:cNvSpPr txBox="1">
            <a:spLocks noGrp="1"/>
          </p:cNvSpPr>
          <p:nvPr>
            <p:ph type="title"/>
          </p:nvPr>
        </p:nvSpPr>
        <p:spPr>
          <a:xfrm>
            <a:off x="2255523" y="1709735"/>
            <a:ext cx="6202676" cy="2852735"/>
          </a:xfrm>
        </p:spPr>
        <p:txBody>
          <a:bodyPr anchor="b"/>
          <a:lstStyle>
            <a:lvl1pPr>
              <a:defRPr sz="6000" b="1">
                <a:solidFill>
                  <a:srgbClr val="FFFFFF"/>
                </a:solidFill>
                <a:latin typeface="Georgia Pro Cond" pitchFamily="18"/>
              </a:defRPr>
            </a:lvl1pPr>
          </a:lstStyle>
          <a:p>
            <a:pPr lvl="0"/>
            <a:r>
              <a:rPr lang="en-US"/>
              <a:t>Click to edit Master title style</a:t>
            </a:r>
          </a:p>
        </p:txBody>
      </p:sp>
      <p:sp>
        <p:nvSpPr>
          <p:cNvPr id="3" name="Text Placeholder 2">
            <a:extLst>
              <a:ext uri="{FF2B5EF4-FFF2-40B4-BE49-F238E27FC236}">
                <a16:creationId xmlns:a16="http://schemas.microsoft.com/office/drawing/2014/main" id="{6A4C9CD7-211C-107D-D097-61A1B3B95815}"/>
              </a:ext>
            </a:extLst>
          </p:cNvPr>
          <p:cNvSpPr txBox="1">
            <a:spLocks noGrp="1"/>
          </p:cNvSpPr>
          <p:nvPr>
            <p:ph type="body" idx="1"/>
          </p:nvPr>
        </p:nvSpPr>
        <p:spPr>
          <a:xfrm>
            <a:off x="2255523" y="4969160"/>
            <a:ext cx="6202676" cy="1120487"/>
          </a:xfrm>
        </p:spPr>
        <p:txBody>
          <a:bodyPr/>
          <a:lstStyle>
            <a:lvl1pPr marL="0" indent="0">
              <a:buNone/>
              <a:defRPr sz="2400">
                <a:solidFill>
                  <a:srgbClr val="FCBE01"/>
                </a:solidFill>
              </a:defRPr>
            </a:lvl1pPr>
          </a:lstStyle>
          <a:p>
            <a:pPr lvl="0"/>
            <a:r>
              <a:rPr lang="en-US"/>
              <a:t>Click to edit Master text styles</a:t>
            </a:r>
          </a:p>
        </p:txBody>
      </p:sp>
      <p:pic>
        <p:nvPicPr>
          <p:cNvPr id="4" name="Graphic 3">
            <a:extLst>
              <a:ext uri="{FF2B5EF4-FFF2-40B4-BE49-F238E27FC236}">
                <a16:creationId xmlns:a16="http://schemas.microsoft.com/office/drawing/2014/main" id="{17CF0A60-5684-2EF2-1D7D-91DCA004ED34}"/>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804" y="6208492"/>
            <a:ext cx="1237110" cy="453002"/>
          </a:xfrm>
          <a:prstGeom prst="rect">
            <a:avLst/>
          </a:prstGeom>
          <a:noFill/>
          <a:ln cap="flat">
            <a:noFill/>
          </a:ln>
        </p:spPr>
      </p:pic>
      <p:sp>
        <p:nvSpPr>
          <p:cNvPr id="5" name="Footer Placeholder 7">
            <a:extLst>
              <a:ext uri="{FF2B5EF4-FFF2-40B4-BE49-F238E27FC236}">
                <a16:creationId xmlns:a16="http://schemas.microsoft.com/office/drawing/2014/main" id="{8D36BC0D-6C65-AB44-6D9B-FCA9E0F45A8F}"/>
              </a:ext>
            </a:extLst>
          </p:cNvPr>
          <p:cNvSpPr txBox="1">
            <a:spLocks noGrp="1"/>
          </p:cNvSpPr>
          <p:nvPr>
            <p:ph type="ftr" sz="quarter" idx="9"/>
          </p:nvPr>
        </p:nvSpPr>
        <p:spPr>
          <a:xfrm>
            <a:off x="4572000" y="6356351"/>
            <a:ext cx="3373825" cy="365129"/>
          </a:xfrm>
        </p:spPr>
        <p:txBody>
          <a:bodyPr/>
          <a:lstStyle>
            <a:lvl1pPr>
              <a:defRPr/>
            </a:lvl1pPr>
          </a:lstStyle>
          <a:p>
            <a:pPr lvl="0"/>
            <a:endParaRPr lang="en-US"/>
          </a:p>
        </p:txBody>
      </p:sp>
      <p:sp>
        <p:nvSpPr>
          <p:cNvPr id="6" name="Slide Number Placeholder 8">
            <a:extLst>
              <a:ext uri="{FF2B5EF4-FFF2-40B4-BE49-F238E27FC236}">
                <a16:creationId xmlns:a16="http://schemas.microsoft.com/office/drawing/2014/main" id="{6297AD60-EBF2-C967-A86B-A8D9B25559F4}"/>
              </a:ext>
            </a:extLst>
          </p:cNvPr>
          <p:cNvSpPr txBox="1">
            <a:spLocks noGrp="1"/>
          </p:cNvSpPr>
          <p:nvPr>
            <p:ph type="sldNum" sz="quarter" idx="8"/>
          </p:nvPr>
        </p:nvSpPr>
        <p:spPr>
          <a:xfrm>
            <a:off x="7861736" y="6356351"/>
            <a:ext cx="569524" cy="365129"/>
          </a:xfrm>
        </p:spPr>
        <p:txBody>
          <a:bodyPr/>
          <a:lstStyle>
            <a:lvl1pPr>
              <a:defRPr/>
            </a:lvl1pPr>
          </a:lstStyle>
          <a:p>
            <a:pPr lvl="0"/>
            <a:r>
              <a:rPr lang="en-US"/>
              <a:t>|   </a:t>
            </a:r>
            <a:fld id="{E890CBD2-ABFB-407B-A3DE-9EF533511E1E}" type="slidenum">
              <a:t>‹#›</a:t>
            </a:fld>
            <a:endParaRPr lang="en-US"/>
          </a:p>
        </p:txBody>
      </p:sp>
      <p:cxnSp>
        <p:nvCxnSpPr>
          <p:cNvPr id="7" name="Straight Connector 6">
            <a:extLst>
              <a:ext uri="{FF2B5EF4-FFF2-40B4-BE49-F238E27FC236}">
                <a16:creationId xmlns:a16="http://schemas.microsoft.com/office/drawing/2014/main" id="{53CA738C-E032-D486-7CC5-4746A839BDB3}"/>
              </a:ext>
            </a:extLst>
          </p:cNvPr>
          <p:cNvCxnSpPr/>
          <p:nvPr/>
        </p:nvCxnSpPr>
        <p:spPr>
          <a:xfrm>
            <a:off x="2255523" y="4674001"/>
            <a:ext cx="587675" cy="0"/>
          </a:xfrm>
          <a:prstGeom prst="straightConnector1">
            <a:avLst/>
          </a:prstGeom>
          <a:noFill/>
          <a:ln w="28575" cap="flat">
            <a:solidFill>
              <a:srgbClr val="3D7F58"/>
            </a:solidFill>
            <a:prstDash val="solid"/>
            <a:miter/>
          </a:ln>
        </p:spPr>
      </p:cxnSp>
    </p:spTree>
    <p:extLst>
      <p:ext uri="{BB962C8B-B14F-4D97-AF65-F5344CB8AC3E}">
        <p14:creationId xmlns:p14="http://schemas.microsoft.com/office/powerpoint/2010/main" val="4906790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61F0BF0B-B764-5B31-E375-2B0C47CC3FAC}"/>
              </a:ext>
            </a:extLst>
          </p:cNvPr>
          <p:cNvSpPr/>
          <p:nvPr/>
        </p:nvSpPr>
        <p:spPr>
          <a:xfrm>
            <a:off x="0" y="0"/>
            <a:ext cx="9144000" cy="6858000"/>
          </a:xfrm>
          <a:prstGeom prst="rect">
            <a:avLst/>
          </a:prstGeom>
          <a:solidFill>
            <a:srgbClr val="08542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3" name="Shape 1">
            <a:extLst>
              <a:ext uri="{FF2B5EF4-FFF2-40B4-BE49-F238E27FC236}">
                <a16:creationId xmlns:a16="http://schemas.microsoft.com/office/drawing/2014/main" id="{13D26601-A119-B90E-BA2B-4CA43D5D2F3B}"/>
              </a:ext>
            </a:extLst>
          </p:cNvPr>
          <p:cNvSpPr/>
          <p:nvPr/>
        </p:nvSpPr>
        <p:spPr>
          <a:xfrm>
            <a:off x="0" y="0"/>
            <a:ext cx="9144000" cy="6858000"/>
          </a:xfrm>
          <a:prstGeom prst="rect">
            <a:avLst/>
          </a:prstGeom>
          <a:solidFill>
            <a:srgbClr val="075C31"/>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Tree>
    <p:extLst>
      <p:ext uri="{BB962C8B-B14F-4D97-AF65-F5344CB8AC3E}">
        <p14:creationId xmlns:p14="http://schemas.microsoft.com/office/powerpoint/2010/main" val="42278352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171B6125-2ADC-66ED-74B7-B7FF7667F8A6}"/>
              </a:ext>
            </a:extLst>
          </p:cNvPr>
          <p:cNvSpPr/>
          <p:nvPr/>
        </p:nvSpPr>
        <p:spPr>
          <a:xfrm>
            <a:off x="0" y="0"/>
            <a:ext cx="9144000" cy="6858000"/>
          </a:xfrm>
          <a:prstGeom prst="rect">
            <a:avLst/>
          </a:prstGeom>
          <a:solidFill>
            <a:srgbClr val="08542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3" name="Shape 1">
            <a:extLst>
              <a:ext uri="{FF2B5EF4-FFF2-40B4-BE49-F238E27FC236}">
                <a16:creationId xmlns:a16="http://schemas.microsoft.com/office/drawing/2014/main" id="{FE1631A4-BF54-3CA2-C806-7C1164B21764}"/>
              </a:ext>
            </a:extLst>
          </p:cNvPr>
          <p:cNvSpPr/>
          <p:nvPr/>
        </p:nvSpPr>
        <p:spPr>
          <a:xfrm>
            <a:off x="0" y="0"/>
            <a:ext cx="9144000" cy="6858000"/>
          </a:xfrm>
          <a:prstGeom prst="rect">
            <a:avLst/>
          </a:prstGeom>
          <a:solidFill>
            <a:srgbClr val="075C31"/>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Tree>
    <p:extLst>
      <p:ext uri="{BB962C8B-B14F-4D97-AF65-F5344CB8AC3E}">
        <p14:creationId xmlns:p14="http://schemas.microsoft.com/office/powerpoint/2010/main" val="40480929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EA9C7EED-CEC7-F2CA-66CF-F0705D22DFDF}"/>
              </a:ext>
            </a:extLst>
          </p:cNvPr>
          <p:cNvSpPr/>
          <p:nvPr/>
        </p:nvSpPr>
        <p:spPr>
          <a:xfrm>
            <a:off x="0" y="0"/>
            <a:ext cx="9144000" cy="6858000"/>
          </a:xfrm>
          <a:prstGeom prst="rect">
            <a:avLst/>
          </a:prstGeom>
          <a:solidFill>
            <a:srgbClr val="08542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3" name="Shape 1">
            <a:extLst>
              <a:ext uri="{FF2B5EF4-FFF2-40B4-BE49-F238E27FC236}">
                <a16:creationId xmlns:a16="http://schemas.microsoft.com/office/drawing/2014/main" id="{CB335572-DF2D-8EDD-7956-8CD5952E9676}"/>
              </a:ext>
            </a:extLst>
          </p:cNvPr>
          <p:cNvSpPr/>
          <p:nvPr/>
        </p:nvSpPr>
        <p:spPr>
          <a:xfrm>
            <a:off x="0" y="0"/>
            <a:ext cx="9144000" cy="6858000"/>
          </a:xfrm>
          <a:prstGeom prst="rect">
            <a:avLst/>
          </a:prstGeom>
          <a:solidFill>
            <a:srgbClr val="075C31"/>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Tree>
    <p:extLst>
      <p:ext uri="{BB962C8B-B14F-4D97-AF65-F5344CB8AC3E}">
        <p14:creationId xmlns:p14="http://schemas.microsoft.com/office/powerpoint/2010/main" val="4027911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E3F337CC-A32A-0D19-F30B-302F15D64EDE}"/>
              </a:ext>
            </a:extLst>
          </p:cNvPr>
          <p:cNvSpPr/>
          <p:nvPr/>
        </p:nvSpPr>
        <p:spPr>
          <a:xfrm>
            <a:off x="0" y="0"/>
            <a:ext cx="9144000" cy="6858000"/>
          </a:xfrm>
          <a:prstGeom prst="rect">
            <a:avLst/>
          </a:prstGeom>
          <a:solidFill>
            <a:srgbClr val="08542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3" name="Shape 1">
            <a:extLst>
              <a:ext uri="{FF2B5EF4-FFF2-40B4-BE49-F238E27FC236}">
                <a16:creationId xmlns:a16="http://schemas.microsoft.com/office/drawing/2014/main" id="{0243E044-ADE1-821E-9227-1B963D1EF299}"/>
              </a:ext>
            </a:extLst>
          </p:cNvPr>
          <p:cNvSpPr/>
          <p:nvPr/>
        </p:nvSpPr>
        <p:spPr>
          <a:xfrm>
            <a:off x="0" y="0"/>
            <a:ext cx="9144000" cy="6858000"/>
          </a:xfrm>
          <a:prstGeom prst="rect">
            <a:avLst/>
          </a:prstGeom>
          <a:solidFill>
            <a:srgbClr val="075C31"/>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Tree>
    <p:extLst>
      <p:ext uri="{BB962C8B-B14F-4D97-AF65-F5344CB8AC3E}">
        <p14:creationId xmlns:p14="http://schemas.microsoft.com/office/powerpoint/2010/main" val="17864105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D983F541-DB21-859B-64DE-5B2C59F6CF14}"/>
              </a:ext>
            </a:extLst>
          </p:cNvPr>
          <p:cNvSpPr/>
          <p:nvPr/>
        </p:nvSpPr>
        <p:spPr>
          <a:xfrm>
            <a:off x="0" y="0"/>
            <a:ext cx="9144000" cy="6858000"/>
          </a:xfrm>
          <a:prstGeom prst="rect">
            <a:avLst/>
          </a:prstGeom>
          <a:solidFill>
            <a:srgbClr val="08542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3" name="Shape 1">
            <a:extLst>
              <a:ext uri="{FF2B5EF4-FFF2-40B4-BE49-F238E27FC236}">
                <a16:creationId xmlns:a16="http://schemas.microsoft.com/office/drawing/2014/main" id="{1EF78A16-1304-141D-4960-7FBCF591252D}"/>
              </a:ext>
            </a:extLst>
          </p:cNvPr>
          <p:cNvSpPr/>
          <p:nvPr/>
        </p:nvSpPr>
        <p:spPr>
          <a:xfrm>
            <a:off x="0" y="0"/>
            <a:ext cx="9144000" cy="6858000"/>
          </a:xfrm>
          <a:prstGeom prst="rect">
            <a:avLst/>
          </a:prstGeom>
          <a:solidFill>
            <a:srgbClr val="075C31"/>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Tree>
    <p:extLst>
      <p:ext uri="{BB962C8B-B14F-4D97-AF65-F5344CB8AC3E}">
        <p14:creationId xmlns:p14="http://schemas.microsoft.com/office/powerpoint/2010/main" val="29114019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0AFB940B-CEC6-6090-1A4A-13EF1FEE558E}"/>
              </a:ext>
            </a:extLst>
          </p:cNvPr>
          <p:cNvSpPr/>
          <p:nvPr/>
        </p:nvSpPr>
        <p:spPr>
          <a:xfrm>
            <a:off x="0" y="0"/>
            <a:ext cx="9144000" cy="6858000"/>
          </a:xfrm>
          <a:prstGeom prst="rect">
            <a:avLst/>
          </a:prstGeom>
          <a:solidFill>
            <a:srgbClr val="08542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3" name="Shape 1">
            <a:extLst>
              <a:ext uri="{FF2B5EF4-FFF2-40B4-BE49-F238E27FC236}">
                <a16:creationId xmlns:a16="http://schemas.microsoft.com/office/drawing/2014/main" id="{B7058191-3441-2B8E-B677-6A2C25218DFE}"/>
              </a:ext>
            </a:extLst>
          </p:cNvPr>
          <p:cNvSpPr/>
          <p:nvPr/>
        </p:nvSpPr>
        <p:spPr>
          <a:xfrm>
            <a:off x="0" y="0"/>
            <a:ext cx="9144000" cy="6858000"/>
          </a:xfrm>
          <a:prstGeom prst="rect">
            <a:avLst/>
          </a:prstGeom>
          <a:solidFill>
            <a:srgbClr val="075C31"/>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Tree>
    <p:extLst>
      <p:ext uri="{BB962C8B-B14F-4D97-AF65-F5344CB8AC3E}">
        <p14:creationId xmlns:p14="http://schemas.microsoft.com/office/powerpoint/2010/main" val="835732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12F15A7C-0031-DE66-DEDF-BE3208366F09}"/>
              </a:ext>
            </a:extLst>
          </p:cNvPr>
          <p:cNvSpPr/>
          <p:nvPr/>
        </p:nvSpPr>
        <p:spPr>
          <a:xfrm>
            <a:off x="0" y="0"/>
            <a:ext cx="9144000" cy="6858000"/>
          </a:xfrm>
          <a:prstGeom prst="rect">
            <a:avLst/>
          </a:prstGeom>
          <a:solidFill>
            <a:srgbClr val="08542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3" name="Shape 1">
            <a:extLst>
              <a:ext uri="{FF2B5EF4-FFF2-40B4-BE49-F238E27FC236}">
                <a16:creationId xmlns:a16="http://schemas.microsoft.com/office/drawing/2014/main" id="{145E65B2-C5BA-0AC4-7D69-17C2913E819E}"/>
              </a:ext>
            </a:extLst>
          </p:cNvPr>
          <p:cNvSpPr/>
          <p:nvPr/>
        </p:nvSpPr>
        <p:spPr>
          <a:xfrm>
            <a:off x="0" y="0"/>
            <a:ext cx="9144000" cy="6858000"/>
          </a:xfrm>
          <a:prstGeom prst="rect">
            <a:avLst/>
          </a:prstGeom>
          <a:solidFill>
            <a:srgbClr val="075C31"/>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Tree>
    <p:extLst>
      <p:ext uri="{BB962C8B-B14F-4D97-AF65-F5344CB8AC3E}">
        <p14:creationId xmlns:p14="http://schemas.microsoft.com/office/powerpoint/2010/main" val="4042214749"/>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573B8570-F64A-FF2F-CE79-D39E2CD919AD}"/>
              </a:ext>
            </a:extLst>
          </p:cNvPr>
          <p:cNvSpPr/>
          <p:nvPr/>
        </p:nvSpPr>
        <p:spPr>
          <a:xfrm>
            <a:off x="0" y="0"/>
            <a:ext cx="9144000" cy="6858000"/>
          </a:xfrm>
          <a:prstGeom prst="rect">
            <a:avLst/>
          </a:prstGeom>
          <a:solidFill>
            <a:srgbClr val="08542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3" name="Shape 1">
            <a:extLst>
              <a:ext uri="{FF2B5EF4-FFF2-40B4-BE49-F238E27FC236}">
                <a16:creationId xmlns:a16="http://schemas.microsoft.com/office/drawing/2014/main" id="{89E7EA5C-12AB-C109-3A56-3CA3FB7A138D}"/>
              </a:ext>
            </a:extLst>
          </p:cNvPr>
          <p:cNvSpPr/>
          <p:nvPr/>
        </p:nvSpPr>
        <p:spPr>
          <a:xfrm>
            <a:off x="0" y="0"/>
            <a:ext cx="9144000" cy="6858000"/>
          </a:xfrm>
          <a:prstGeom prst="rect">
            <a:avLst/>
          </a:prstGeom>
          <a:solidFill>
            <a:srgbClr val="075C31"/>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Tree>
    <p:extLst>
      <p:ext uri="{BB962C8B-B14F-4D97-AF65-F5344CB8AC3E}">
        <p14:creationId xmlns:p14="http://schemas.microsoft.com/office/powerpoint/2010/main" val="8814610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D34F8610-E2CF-1539-D725-B53AB7F3FDDF}"/>
              </a:ext>
            </a:extLst>
          </p:cNvPr>
          <p:cNvSpPr/>
          <p:nvPr/>
        </p:nvSpPr>
        <p:spPr>
          <a:xfrm>
            <a:off x="0" y="0"/>
            <a:ext cx="9144000" cy="6858000"/>
          </a:xfrm>
          <a:prstGeom prst="rect">
            <a:avLst/>
          </a:prstGeom>
          <a:solidFill>
            <a:srgbClr val="08542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3" name="Shape 1">
            <a:extLst>
              <a:ext uri="{FF2B5EF4-FFF2-40B4-BE49-F238E27FC236}">
                <a16:creationId xmlns:a16="http://schemas.microsoft.com/office/drawing/2014/main" id="{EA546C7B-7E7D-E9D8-AD6E-380A47788B63}"/>
              </a:ext>
            </a:extLst>
          </p:cNvPr>
          <p:cNvSpPr/>
          <p:nvPr/>
        </p:nvSpPr>
        <p:spPr>
          <a:xfrm>
            <a:off x="0" y="0"/>
            <a:ext cx="9144000" cy="6858000"/>
          </a:xfrm>
          <a:prstGeom prst="rect">
            <a:avLst/>
          </a:prstGeom>
          <a:solidFill>
            <a:srgbClr val="075C31"/>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Tree>
    <p:extLst>
      <p:ext uri="{BB962C8B-B14F-4D97-AF65-F5344CB8AC3E}">
        <p14:creationId xmlns:p14="http://schemas.microsoft.com/office/powerpoint/2010/main" val="41997932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E4E282F6-77BA-CB68-360A-316485EF184D}"/>
              </a:ext>
            </a:extLst>
          </p:cNvPr>
          <p:cNvSpPr/>
          <p:nvPr/>
        </p:nvSpPr>
        <p:spPr>
          <a:xfrm>
            <a:off x="0" y="0"/>
            <a:ext cx="9144000" cy="6858000"/>
          </a:xfrm>
          <a:prstGeom prst="rect">
            <a:avLst/>
          </a:prstGeom>
          <a:solidFill>
            <a:srgbClr val="08542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3" name="Shape 1">
            <a:extLst>
              <a:ext uri="{FF2B5EF4-FFF2-40B4-BE49-F238E27FC236}">
                <a16:creationId xmlns:a16="http://schemas.microsoft.com/office/drawing/2014/main" id="{4F6AB5A0-2710-18B9-1B12-3898A8093540}"/>
              </a:ext>
            </a:extLst>
          </p:cNvPr>
          <p:cNvSpPr/>
          <p:nvPr/>
        </p:nvSpPr>
        <p:spPr>
          <a:xfrm>
            <a:off x="0" y="0"/>
            <a:ext cx="9144000" cy="6858000"/>
          </a:xfrm>
          <a:prstGeom prst="rect">
            <a:avLst/>
          </a:prstGeom>
          <a:solidFill>
            <a:srgbClr val="075C31"/>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Tree>
    <p:extLst>
      <p:ext uri="{BB962C8B-B14F-4D97-AF65-F5344CB8AC3E}">
        <p14:creationId xmlns:p14="http://schemas.microsoft.com/office/powerpoint/2010/main" val="556664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a:blip r:embed="rId2" cstate="screen">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5D855-3981-8D65-F5F4-302D6996612D}"/>
              </a:ext>
            </a:extLst>
          </p:cNvPr>
          <p:cNvSpPr txBox="1">
            <a:spLocks noGrp="1"/>
          </p:cNvSpPr>
          <p:nvPr>
            <p:ph type="title"/>
          </p:nvPr>
        </p:nvSpPr>
        <p:spPr>
          <a:xfrm>
            <a:off x="2247896" y="681035"/>
            <a:ext cx="6210303" cy="909224"/>
          </a:xfrm>
        </p:spPr>
        <p:txBody>
          <a:bodyPr/>
          <a:lstStyle>
            <a:lvl1pPr>
              <a:defRPr sz="4000">
                <a:solidFill>
                  <a:srgbClr val="FFFFFF"/>
                </a:solidFill>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27811B61-C2D4-55F8-6F87-2AC0FDD7AF72}"/>
              </a:ext>
            </a:extLst>
          </p:cNvPr>
          <p:cNvSpPr txBox="1">
            <a:spLocks noGrp="1"/>
          </p:cNvSpPr>
          <p:nvPr>
            <p:ph idx="1"/>
          </p:nvPr>
        </p:nvSpPr>
        <p:spPr>
          <a:xfrm>
            <a:off x="2247896" y="1825627"/>
            <a:ext cx="6210303" cy="4351336"/>
          </a:xfrm>
        </p:spPr>
        <p:txBody>
          <a:bodyPr/>
          <a:lstStyle>
            <a:lvl1pPr marL="0" indent="0">
              <a:buNone/>
              <a:defRPr sz="2400">
                <a:solidFill>
                  <a:srgbClr val="FFFFFF"/>
                </a:solidFill>
              </a:defRPr>
            </a:lvl1pPr>
            <a:lvl2pPr marL="457200" indent="0">
              <a:buNone/>
              <a:defRPr sz="2000">
                <a:solidFill>
                  <a:srgbClr val="FFFFFF"/>
                </a:solidFill>
              </a:defRPr>
            </a:lvl2pPr>
            <a:lvl3pPr marL="914400" indent="0">
              <a:buNone/>
              <a:defRPr sz="18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5">
            <a:extLst>
              <a:ext uri="{FF2B5EF4-FFF2-40B4-BE49-F238E27FC236}">
                <a16:creationId xmlns:a16="http://schemas.microsoft.com/office/drawing/2014/main" id="{B2D7BCFE-5F23-74BE-BA4C-14009856DE17}"/>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804" y="6208492"/>
            <a:ext cx="1237110" cy="453002"/>
          </a:xfrm>
          <a:prstGeom prst="rect">
            <a:avLst/>
          </a:prstGeom>
          <a:noFill/>
          <a:ln cap="flat">
            <a:noFill/>
          </a:ln>
        </p:spPr>
      </p:pic>
      <p:sp>
        <p:nvSpPr>
          <p:cNvPr id="5" name="Footer Placeholder 7">
            <a:extLst>
              <a:ext uri="{FF2B5EF4-FFF2-40B4-BE49-F238E27FC236}">
                <a16:creationId xmlns:a16="http://schemas.microsoft.com/office/drawing/2014/main" id="{990BDFF9-A356-6FE9-81BA-33840688ED03}"/>
              </a:ext>
            </a:extLst>
          </p:cNvPr>
          <p:cNvSpPr txBox="1">
            <a:spLocks noGrp="1"/>
          </p:cNvSpPr>
          <p:nvPr>
            <p:ph type="ftr" sz="quarter" idx="9"/>
          </p:nvPr>
        </p:nvSpPr>
        <p:spPr>
          <a:xfrm>
            <a:off x="4572000" y="6356351"/>
            <a:ext cx="3373825" cy="365129"/>
          </a:xfrm>
        </p:spPr>
        <p:txBody>
          <a:bodyPr/>
          <a:lstStyle>
            <a:lvl1pPr>
              <a:defRPr/>
            </a:lvl1pPr>
          </a:lstStyle>
          <a:p>
            <a:pPr lvl="0"/>
            <a:endParaRPr lang="en-US"/>
          </a:p>
        </p:txBody>
      </p:sp>
      <p:sp>
        <p:nvSpPr>
          <p:cNvPr id="6" name="Slide Number Placeholder 8">
            <a:extLst>
              <a:ext uri="{FF2B5EF4-FFF2-40B4-BE49-F238E27FC236}">
                <a16:creationId xmlns:a16="http://schemas.microsoft.com/office/drawing/2014/main" id="{7F328859-B56C-540F-75E3-8A43D184AA3E}"/>
              </a:ext>
            </a:extLst>
          </p:cNvPr>
          <p:cNvSpPr txBox="1">
            <a:spLocks noGrp="1"/>
          </p:cNvSpPr>
          <p:nvPr>
            <p:ph type="sldNum" sz="quarter" idx="8"/>
          </p:nvPr>
        </p:nvSpPr>
        <p:spPr>
          <a:xfrm>
            <a:off x="7861736" y="6356351"/>
            <a:ext cx="569524" cy="365129"/>
          </a:xfrm>
        </p:spPr>
        <p:txBody>
          <a:bodyPr/>
          <a:lstStyle>
            <a:lvl1pPr>
              <a:defRPr/>
            </a:lvl1pPr>
          </a:lstStyle>
          <a:p>
            <a:pPr lvl="0"/>
            <a:r>
              <a:rPr lang="en-US"/>
              <a:t>|   </a:t>
            </a:r>
            <a:fld id="{59F9D106-1EE6-4B8A-A336-5F75AD2272BA}" type="slidenum">
              <a:t>‹#›</a:t>
            </a:fld>
            <a:endParaRPr lang="en-US"/>
          </a:p>
        </p:txBody>
      </p:sp>
    </p:spTree>
    <p:extLst>
      <p:ext uri="{BB962C8B-B14F-4D97-AF65-F5344CB8AC3E}">
        <p14:creationId xmlns:p14="http://schemas.microsoft.com/office/powerpoint/2010/main" val="30667072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F3027270-CF96-7A46-BF15-22BE2285A083}"/>
              </a:ext>
            </a:extLst>
          </p:cNvPr>
          <p:cNvSpPr/>
          <p:nvPr/>
        </p:nvSpPr>
        <p:spPr>
          <a:xfrm>
            <a:off x="0" y="0"/>
            <a:ext cx="9144000" cy="6858000"/>
          </a:xfrm>
          <a:prstGeom prst="rect">
            <a:avLst/>
          </a:prstGeom>
          <a:solidFill>
            <a:srgbClr val="08542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3" name="Shape 1">
            <a:extLst>
              <a:ext uri="{FF2B5EF4-FFF2-40B4-BE49-F238E27FC236}">
                <a16:creationId xmlns:a16="http://schemas.microsoft.com/office/drawing/2014/main" id="{39F5A003-776E-C97A-91AD-7C236C7742E8}"/>
              </a:ext>
            </a:extLst>
          </p:cNvPr>
          <p:cNvSpPr/>
          <p:nvPr/>
        </p:nvSpPr>
        <p:spPr>
          <a:xfrm>
            <a:off x="0" y="0"/>
            <a:ext cx="9144000" cy="6858000"/>
          </a:xfrm>
          <a:prstGeom prst="rect">
            <a:avLst/>
          </a:prstGeom>
          <a:solidFill>
            <a:srgbClr val="075C31"/>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Tree>
    <p:extLst>
      <p:ext uri="{BB962C8B-B14F-4D97-AF65-F5344CB8AC3E}">
        <p14:creationId xmlns:p14="http://schemas.microsoft.com/office/powerpoint/2010/main" val="7961096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8C169C29-5B7F-B7D3-79B1-ED9DDF07947D}"/>
              </a:ext>
            </a:extLst>
          </p:cNvPr>
          <p:cNvSpPr/>
          <p:nvPr/>
        </p:nvSpPr>
        <p:spPr>
          <a:xfrm>
            <a:off x="0" y="0"/>
            <a:ext cx="9144000" cy="6858000"/>
          </a:xfrm>
          <a:prstGeom prst="rect">
            <a:avLst/>
          </a:prstGeom>
          <a:solidFill>
            <a:srgbClr val="08542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3" name="Shape 1">
            <a:extLst>
              <a:ext uri="{FF2B5EF4-FFF2-40B4-BE49-F238E27FC236}">
                <a16:creationId xmlns:a16="http://schemas.microsoft.com/office/drawing/2014/main" id="{3D6AF206-56B8-06DB-B5FC-11042D6A85EC}"/>
              </a:ext>
            </a:extLst>
          </p:cNvPr>
          <p:cNvSpPr/>
          <p:nvPr/>
        </p:nvSpPr>
        <p:spPr>
          <a:xfrm>
            <a:off x="0" y="0"/>
            <a:ext cx="9144000" cy="6858000"/>
          </a:xfrm>
          <a:prstGeom prst="rect">
            <a:avLst/>
          </a:prstGeom>
          <a:solidFill>
            <a:srgbClr val="075C31"/>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Tree>
    <p:extLst>
      <p:ext uri="{BB962C8B-B14F-4D97-AF65-F5344CB8AC3E}">
        <p14:creationId xmlns:p14="http://schemas.microsoft.com/office/powerpoint/2010/main" val="16697585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F2F42D86-21C5-E73A-377A-8021A3DFA310}"/>
              </a:ext>
            </a:extLst>
          </p:cNvPr>
          <p:cNvSpPr/>
          <p:nvPr/>
        </p:nvSpPr>
        <p:spPr>
          <a:xfrm>
            <a:off x="0" y="0"/>
            <a:ext cx="9144000" cy="6858000"/>
          </a:xfrm>
          <a:prstGeom prst="rect">
            <a:avLst/>
          </a:prstGeom>
          <a:solidFill>
            <a:srgbClr val="08542E"/>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3" name="Shape 1">
            <a:extLst>
              <a:ext uri="{FF2B5EF4-FFF2-40B4-BE49-F238E27FC236}">
                <a16:creationId xmlns:a16="http://schemas.microsoft.com/office/drawing/2014/main" id="{B8D82D12-DFC6-E529-A14A-D5DE613138D0}"/>
              </a:ext>
            </a:extLst>
          </p:cNvPr>
          <p:cNvSpPr/>
          <p:nvPr/>
        </p:nvSpPr>
        <p:spPr>
          <a:xfrm>
            <a:off x="0" y="0"/>
            <a:ext cx="9144000" cy="6858000"/>
          </a:xfrm>
          <a:prstGeom prst="rect">
            <a:avLst/>
          </a:prstGeom>
          <a:solidFill>
            <a:srgbClr val="075C31"/>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Tree>
    <p:extLst>
      <p:ext uri="{BB962C8B-B14F-4D97-AF65-F5344CB8AC3E}">
        <p14:creationId xmlns:p14="http://schemas.microsoft.com/office/powerpoint/2010/main" val="784224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a:blip r:embed="rId2" cstate="screen">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B8E53-F00B-E696-154E-9CD62266077D}"/>
              </a:ext>
            </a:extLst>
          </p:cNvPr>
          <p:cNvSpPr txBox="1">
            <a:spLocks noGrp="1"/>
          </p:cNvSpPr>
          <p:nvPr>
            <p:ph type="title"/>
          </p:nvPr>
        </p:nvSpPr>
        <p:spPr>
          <a:xfrm>
            <a:off x="2247896" y="681035"/>
            <a:ext cx="6210303" cy="909224"/>
          </a:xfrm>
        </p:spPr>
        <p:txBody>
          <a:bodyPr/>
          <a:lstStyle>
            <a:lvl1pPr>
              <a:defRPr sz="4000">
                <a:solidFill>
                  <a:srgbClr val="FFFFFF"/>
                </a:solidFill>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831E9782-124F-5B4E-F4EC-6907E1D974C4}"/>
              </a:ext>
            </a:extLst>
          </p:cNvPr>
          <p:cNvSpPr txBox="1">
            <a:spLocks noGrp="1"/>
          </p:cNvSpPr>
          <p:nvPr>
            <p:ph idx="1"/>
          </p:nvPr>
        </p:nvSpPr>
        <p:spPr>
          <a:xfrm>
            <a:off x="2247896" y="1825627"/>
            <a:ext cx="6210303" cy="4351336"/>
          </a:xfrm>
        </p:spPr>
        <p:txBody>
          <a:bodyPr/>
          <a:lstStyle>
            <a:lvl1pPr marL="0" indent="0">
              <a:buNone/>
              <a:defRPr sz="2400">
                <a:solidFill>
                  <a:srgbClr val="FFFFFF"/>
                </a:solidFill>
              </a:defRPr>
            </a:lvl1pPr>
            <a:lvl2pPr marL="457200" indent="0">
              <a:buNone/>
              <a:defRPr sz="2000">
                <a:solidFill>
                  <a:srgbClr val="FFFFFF"/>
                </a:solidFill>
              </a:defRPr>
            </a:lvl2pPr>
            <a:lvl3pPr marL="914400" indent="0">
              <a:buNone/>
              <a:defRPr sz="18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AE31609D-AC58-2ED1-DC3F-343788E97521}"/>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804" y="6208492"/>
            <a:ext cx="1237110" cy="453002"/>
          </a:xfrm>
          <a:prstGeom prst="rect">
            <a:avLst/>
          </a:prstGeom>
          <a:noFill/>
          <a:ln cap="flat">
            <a:noFill/>
          </a:ln>
        </p:spPr>
      </p:pic>
      <p:sp>
        <p:nvSpPr>
          <p:cNvPr id="5" name="Footer Placeholder 7">
            <a:extLst>
              <a:ext uri="{FF2B5EF4-FFF2-40B4-BE49-F238E27FC236}">
                <a16:creationId xmlns:a16="http://schemas.microsoft.com/office/drawing/2014/main" id="{E4E7E805-BB14-0423-0841-AE2739CFAF1E}"/>
              </a:ext>
            </a:extLst>
          </p:cNvPr>
          <p:cNvSpPr txBox="1">
            <a:spLocks noGrp="1"/>
          </p:cNvSpPr>
          <p:nvPr>
            <p:ph type="ftr" sz="quarter" idx="9"/>
          </p:nvPr>
        </p:nvSpPr>
        <p:spPr>
          <a:xfrm>
            <a:off x="4572000" y="6356351"/>
            <a:ext cx="3373825" cy="365129"/>
          </a:xfrm>
        </p:spPr>
        <p:txBody>
          <a:bodyPr/>
          <a:lstStyle>
            <a:lvl1pPr>
              <a:defRPr/>
            </a:lvl1pPr>
          </a:lstStyle>
          <a:p>
            <a:pPr lvl="0"/>
            <a:endParaRPr lang="en-US"/>
          </a:p>
        </p:txBody>
      </p:sp>
      <p:sp>
        <p:nvSpPr>
          <p:cNvPr id="6" name="Slide Number Placeholder 8">
            <a:extLst>
              <a:ext uri="{FF2B5EF4-FFF2-40B4-BE49-F238E27FC236}">
                <a16:creationId xmlns:a16="http://schemas.microsoft.com/office/drawing/2014/main" id="{592097D2-9433-4F1B-D1DD-059A95373FAE}"/>
              </a:ext>
            </a:extLst>
          </p:cNvPr>
          <p:cNvSpPr txBox="1">
            <a:spLocks noGrp="1"/>
          </p:cNvSpPr>
          <p:nvPr>
            <p:ph type="sldNum" sz="quarter" idx="8"/>
          </p:nvPr>
        </p:nvSpPr>
        <p:spPr>
          <a:xfrm>
            <a:off x="7861736" y="6356351"/>
            <a:ext cx="569524" cy="365129"/>
          </a:xfrm>
        </p:spPr>
        <p:txBody>
          <a:bodyPr/>
          <a:lstStyle>
            <a:lvl1pPr>
              <a:defRPr/>
            </a:lvl1pPr>
          </a:lstStyle>
          <a:p>
            <a:pPr lvl="0"/>
            <a:r>
              <a:rPr lang="en-US"/>
              <a:t>|   </a:t>
            </a:r>
            <a:fld id="{87A1048F-CC97-4DA2-B7BC-8561D68E3B12}" type="slidenum">
              <a:t>‹#›</a:t>
            </a:fld>
            <a:endParaRPr lang="en-US"/>
          </a:p>
        </p:txBody>
      </p:sp>
    </p:spTree>
    <p:extLst>
      <p:ext uri="{BB962C8B-B14F-4D97-AF65-F5344CB8AC3E}">
        <p14:creationId xmlns:p14="http://schemas.microsoft.com/office/powerpoint/2010/main" val="104337071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ontent">
    <p:bg>
      <p:bgPr>
        <a:blipFill>
          <a:blip r:embed="rId2" cstate="screen">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Footer Placeholder 7">
            <a:extLst>
              <a:ext uri="{FF2B5EF4-FFF2-40B4-BE49-F238E27FC236}">
                <a16:creationId xmlns:a16="http://schemas.microsoft.com/office/drawing/2014/main" id="{E30C2569-049E-C1E3-F7B4-775BE45166CB}"/>
              </a:ext>
            </a:extLst>
          </p:cNvPr>
          <p:cNvSpPr txBox="1">
            <a:spLocks noGrp="1"/>
          </p:cNvSpPr>
          <p:nvPr>
            <p:ph type="ftr" sz="quarter" idx="9"/>
          </p:nvPr>
        </p:nvSpPr>
        <p:spPr>
          <a:xfrm>
            <a:off x="4572000" y="6356351"/>
            <a:ext cx="3373825" cy="365129"/>
          </a:xfrm>
        </p:spPr>
        <p:txBody>
          <a:bodyPr/>
          <a:lstStyle>
            <a:lvl1pPr>
              <a:defRPr/>
            </a:lvl1pPr>
          </a:lstStyle>
          <a:p>
            <a:pPr lvl="0"/>
            <a:endParaRPr lang="en-US"/>
          </a:p>
        </p:txBody>
      </p:sp>
      <p:sp>
        <p:nvSpPr>
          <p:cNvPr id="3" name="Slide Number Placeholder 8">
            <a:extLst>
              <a:ext uri="{FF2B5EF4-FFF2-40B4-BE49-F238E27FC236}">
                <a16:creationId xmlns:a16="http://schemas.microsoft.com/office/drawing/2014/main" id="{35CF9A1F-2AF9-8431-AA3A-8FFA35544AF7}"/>
              </a:ext>
            </a:extLst>
          </p:cNvPr>
          <p:cNvSpPr txBox="1">
            <a:spLocks noGrp="1"/>
          </p:cNvSpPr>
          <p:nvPr>
            <p:ph type="sldNum" sz="quarter" idx="8"/>
          </p:nvPr>
        </p:nvSpPr>
        <p:spPr>
          <a:xfrm>
            <a:off x="7861736" y="6356351"/>
            <a:ext cx="569524" cy="365129"/>
          </a:xfrm>
        </p:spPr>
        <p:txBody>
          <a:bodyPr/>
          <a:lstStyle>
            <a:lvl1pPr>
              <a:defRPr/>
            </a:lvl1pPr>
          </a:lstStyle>
          <a:p>
            <a:pPr lvl="0"/>
            <a:r>
              <a:rPr lang="en-US"/>
              <a:t>|   </a:t>
            </a:r>
            <a:fld id="{5927FD11-7805-4995-B742-3576D74200F3}" type="slidenum">
              <a:t>‹#›</a:t>
            </a:fld>
            <a:endParaRPr lang="en-US"/>
          </a:p>
        </p:txBody>
      </p:sp>
      <p:sp>
        <p:nvSpPr>
          <p:cNvPr id="4" name="Title 1">
            <a:extLst>
              <a:ext uri="{FF2B5EF4-FFF2-40B4-BE49-F238E27FC236}">
                <a16:creationId xmlns:a16="http://schemas.microsoft.com/office/drawing/2014/main" id="{F051E02D-CE00-783F-0441-CB0237E571E3}"/>
              </a:ext>
            </a:extLst>
          </p:cNvPr>
          <p:cNvSpPr txBox="1">
            <a:spLocks noGrp="1"/>
          </p:cNvSpPr>
          <p:nvPr>
            <p:ph type="title"/>
          </p:nvPr>
        </p:nvSpPr>
        <p:spPr>
          <a:xfrm>
            <a:off x="924229" y="1597886"/>
            <a:ext cx="7533970" cy="908977"/>
          </a:xfrm>
        </p:spPr>
        <p:txBody>
          <a:bodyPr/>
          <a:lstStyle>
            <a:lvl1pPr>
              <a:defRPr sz="4000">
                <a:solidFill>
                  <a:srgbClr val="FFFFFF"/>
                </a:solidFill>
              </a:defRPr>
            </a:lvl1pPr>
          </a:lstStyle>
          <a:p>
            <a:pPr lvl="0"/>
            <a:r>
              <a:rPr lang="en-US"/>
              <a:t>Click to edit Master title style</a:t>
            </a:r>
          </a:p>
        </p:txBody>
      </p:sp>
      <p:sp>
        <p:nvSpPr>
          <p:cNvPr id="5" name="Content Placeholder 2">
            <a:extLst>
              <a:ext uri="{FF2B5EF4-FFF2-40B4-BE49-F238E27FC236}">
                <a16:creationId xmlns:a16="http://schemas.microsoft.com/office/drawing/2014/main" id="{EC50FDDA-6E6C-3705-1920-30414B756BEE}"/>
              </a:ext>
            </a:extLst>
          </p:cNvPr>
          <p:cNvSpPr txBox="1">
            <a:spLocks noGrp="1"/>
          </p:cNvSpPr>
          <p:nvPr>
            <p:ph idx="4294967295"/>
          </p:nvPr>
        </p:nvSpPr>
        <p:spPr>
          <a:xfrm>
            <a:off x="924229" y="2506864"/>
            <a:ext cx="3533470" cy="3670099"/>
          </a:xfrm>
        </p:spPr>
        <p:txBody>
          <a:bodyPr/>
          <a:lstStyle>
            <a:lvl1pPr marL="0" indent="0">
              <a:buNone/>
              <a:defRPr sz="2400">
                <a:solidFill>
                  <a:srgbClr val="FFFFFF"/>
                </a:solidFill>
                <a:latin typeface="Poppins"/>
              </a:defRPr>
            </a:lvl1pPr>
            <a:lvl2pPr marL="457200" indent="0">
              <a:buNone/>
              <a:defRPr sz="2000">
                <a:solidFill>
                  <a:srgbClr val="FFFFFF"/>
                </a:solidFill>
                <a:latin typeface="Poppins"/>
              </a:defRPr>
            </a:lvl2pPr>
            <a:lvl3pPr marL="914400" indent="0">
              <a:buNone/>
              <a:defRPr sz="1800">
                <a:solidFill>
                  <a:srgbClr val="FFFFFF"/>
                </a:solidFill>
                <a:latin typeface="Poppins"/>
              </a:defRPr>
            </a:lvl3pPr>
            <a:lvl4pPr marL="1371600" indent="0">
              <a:buNone/>
              <a:defRPr sz="1600">
                <a:solidFill>
                  <a:srgbClr val="FFFFFF"/>
                </a:solidFill>
                <a:latin typeface="Poppins"/>
              </a:defRPr>
            </a:lvl4pPr>
            <a:lvl5pPr marL="1828800" indent="0">
              <a:buNone/>
              <a:defRPr sz="1600">
                <a:solidFill>
                  <a:srgbClr val="FFFFFF"/>
                </a:solidFill>
                <a:latin typeface="Poppin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C16E85F6-BFD6-9391-C2B5-AB7A71BAD085}"/>
              </a:ext>
            </a:extLst>
          </p:cNvPr>
          <p:cNvSpPr txBox="1">
            <a:spLocks noGrp="1"/>
          </p:cNvSpPr>
          <p:nvPr>
            <p:ph idx="4294967295"/>
          </p:nvPr>
        </p:nvSpPr>
        <p:spPr>
          <a:xfrm>
            <a:off x="4924729" y="2506864"/>
            <a:ext cx="3533470" cy="3670099"/>
          </a:xfrm>
        </p:spPr>
        <p:txBody>
          <a:bodyPr/>
          <a:lstStyle>
            <a:lvl1pPr marL="0" indent="0">
              <a:buNone/>
              <a:defRPr sz="2400">
                <a:solidFill>
                  <a:srgbClr val="FFFFFF"/>
                </a:solidFill>
              </a:defRPr>
            </a:lvl1pPr>
            <a:lvl2pPr marL="457200" indent="0">
              <a:buNone/>
              <a:defRPr sz="2000">
                <a:solidFill>
                  <a:srgbClr val="FFFFFF"/>
                </a:solidFill>
              </a:defRPr>
            </a:lvl2pPr>
            <a:lvl3pPr marL="914400" indent="0">
              <a:buNone/>
              <a:defRPr sz="18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3">
            <a:extLst>
              <a:ext uri="{FF2B5EF4-FFF2-40B4-BE49-F238E27FC236}">
                <a16:creationId xmlns:a16="http://schemas.microsoft.com/office/drawing/2014/main" id="{821F310A-D833-30F0-50BB-433957F52CB4}"/>
              </a:ext>
            </a:extLst>
          </p:cNvPr>
          <p:cNvSpPr txBox="1">
            <a:spLocks noGrp="1"/>
          </p:cNvSpPr>
          <p:nvPr>
            <p:ph type="body" idx="4294967295"/>
          </p:nvPr>
        </p:nvSpPr>
        <p:spPr>
          <a:xfrm>
            <a:off x="933446" y="459357"/>
            <a:ext cx="5458117" cy="365129"/>
          </a:xfrm>
        </p:spPr>
        <p:txBody>
          <a:bodyPr/>
          <a:lstStyle>
            <a:lvl1pPr marL="0" indent="0">
              <a:buNone/>
              <a:defRPr sz="1800" b="1">
                <a:solidFill>
                  <a:srgbClr val="FFFFFF"/>
                </a:solidFill>
                <a:latin typeface="Georgia Pro" pitchFamily="18"/>
              </a:defRPr>
            </a:lvl1pPr>
          </a:lstStyle>
          <a:p>
            <a:pPr lvl="0"/>
            <a:r>
              <a:rPr lang="en-US"/>
              <a:t>Click to edit Master text styles</a:t>
            </a:r>
          </a:p>
        </p:txBody>
      </p:sp>
      <p:sp>
        <p:nvSpPr>
          <p:cNvPr id="8" name="Text Placeholder 9">
            <a:extLst>
              <a:ext uri="{FF2B5EF4-FFF2-40B4-BE49-F238E27FC236}">
                <a16:creationId xmlns:a16="http://schemas.microsoft.com/office/drawing/2014/main" id="{C7EED2FE-5DBB-E44B-4400-232EDCADC6EF}"/>
              </a:ext>
            </a:extLst>
          </p:cNvPr>
          <p:cNvSpPr txBox="1">
            <a:spLocks noGrp="1"/>
          </p:cNvSpPr>
          <p:nvPr>
            <p:ph type="body" idx="4294967295"/>
          </p:nvPr>
        </p:nvSpPr>
        <p:spPr>
          <a:xfrm>
            <a:off x="933446" y="1217185"/>
            <a:ext cx="5458117" cy="271457"/>
          </a:xfrm>
        </p:spPr>
        <p:txBody>
          <a:bodyPr>
            <a:noAutofit/>
          </a:bodyPr>
          <a:lstStyle>
            <a:lvl1pPr marL="0" indent="0">
              <a:buNone/>
              <a:defRPr sz="12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57751837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a:blip r:embed="rId2" cstate="screen">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6E56-AB44-F315-6C35-0DA4E37D458B}"/>
              </a:ext>
            </a:extLst>
          </p:cNvPr>
          <p:cNvSpPr txBox="1">
            <a:spLocks noGrp="1"/>
          </p:cNvSpPr>
          <p:nvPr>
            <p:ph type="title"/>
          </p:nvPr>
        </p:nvSpPr>
        <p:spPr>
          <a:xfrm>
            <a:off x="685800" y="1709735"/>
            <a:ext cx="7772400" cy="2852735"/>
          </a:xfrm>
        </p:spPr>
        <p:txBody>
          <a:bodyPr anchor="b"/>
          <a:lstStyle>
            <a:lvl1pPr>
              <a:defRPr sz="6000" b="1">
                <a:solidFill>
                  <a:srgbClr val="FFFFFF"/>
                </a:solidFill>
                <a:latin typeface="Georgia Pro Cond" pitchFamily="18"/>
              </a:defRPr>
            </a:lvl1pPr>
          </a:lstStyle>
          <a:p>
            <a:pPr lvl="0"/>
            <a:r>
              <a:rPr lang="en-US"/>
              <a:t>Click to edit Master title style</a:t>
            </a:r>
          </a:p>
        </p:txBody>
      </p:sp>
      <p:sp>
        <p:nvSpPr>
          <p:cNvPr id="3" name="Text Placeholder 2">
            <a:extLst>
              <a:ext uri="{FF2B5EF4-FFF2-40B4-BE49-F238E27FC236}">
                <a16:creationId xmlns:a16="http://schemas.microsoft.com/office/drawing/2014/main" id="{232EBC4E-626C-4665-B515-5283F9A33EA5}"/>
              </a:ext>
            </a:extLst>
          </p:cNvPr>
          <p:cNvSpPr txBox="1">
            <a:spLocks noGrp="1"/>
          </p:cNvSpPr>
          <p:nvPr>
            <p:ph type="body" idx="1"/>
          </p:nvPr>
        </p:nvSpPr>
        <p:spPr>
          <a:xfrm>
            <a:off x="685800" y="4589465"/>
            <a:ext cx="7772400" cy="1500182"/>
          </a:xfrm>
        </p:spPr>
        <p:txBody>
          <a:bodyPr/>
          <a:lstStyle>
            <a:lvl1pPr marL="0" indent="0">
              <a:buNone/>
              <a:defRPr sz="2400">
                <a:solidFill>
                  <a:srgbClr val="FCBE01"/>
                </a:solidFill>
              </a:defRPr>
            </a:lvl1pPr>
          </a:lstStyle>
          <a:p>
            <a:pPr lvl="0"/>
            <a:r>
              <a:rPr lang="en-US"/>
              <a:t>CLICK TO EDIT MASTER TEXT STYLES</a:t>
            </a:r>
          </a:p>
        </p:txBody>
      </p:sp>
      <p:pic>
        <p:nvPicPr>
          <p:cNvPr id="4" name="Graphic 3">
            <a:extLst>
              <a:ext uri="{FF2B5EF4-FFF2-40B4-BE49-F238E27FC236}">
                <a16:creationId xmlns:a16="http://schemas.microsoft.com/office/drawing/2014/main" id="{A2F60306-F7A7-0602-88EB-EF073ADAB2FE}"/>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804" y="6208492"/>
            <a:ext cx="1237110" cy="453002"/>
          </a:xfrm>
          <a:prstGeom prst="rect">
            <a:avLst/>
          </a:prstGeom>
          <a:noFill/>
          <a:ln cap="flat">
            <a:noFill/>
          </a:ln>
        </p:spPr>
      </p:pic>
      <p:sp>
        <p:nvSpPr>
          <p:cNvPr id="5" name="Footer Placeholder 7">
            <a:extLst>
              <a:ext uri="{FF2B5EF4-FFF2-40B4-BE49-F238E27FC236}">
                <a16:creationId xmlns:a16="http://schemas.microsoft.com/office/drawing/2014/main" id="{D8ED8984-3C8E-3004-9BB2-8C87AF982DD9}"/>
              </a:ext>
            </a:extLst>
          </p:cNvPr>
          <p:cNvSpPr txBox="1">
            <a:spLocks noGrp="1"/>
          </p:cNvSpPr>
          <p:nvPr>
            <p:ph type="ftr" sz="quarter" idx="9"/>
          </p:nvPr>
        </p:nvSpPr>
        <p:spPr>
          <a:xfrm>
            <a:off x="4572000" y="6356351"/>
            <a:ext cx="3373825" cy="365129"/>
          </a:xfrm>
        </p:spPr>
        <p:txBody>
          <a:bodyPr/>
          <a:lstStyle>
            <a:lvl1pPr>
              <a:defRPr/>
            </a:lvl1pPr>
          </a:lstStyle>
          <a:p>
            <a:pPr lvl="0"/>
            <a:endParaRPr lang="en-US"/>
          </a:p>
        </p:txBody>
      </p:sp>
      <p:sp>
        <p:nvSpPr>
          <p:cNvPr id="6" name="Slide Number Placeholder 8">
            <a:extLst>
              <a:ext uri="{FF2B5EF4-FFF2-40B4-BE49-F238E27FC236}">
                <a16:creationId xmlns:a16="http://schemas.microsoft.com/office/drawing/2014/main" id="{5020EF3C-0EBC-90BF-9E2A-BD982827E64A}"/>
              </a:ext>
            </a:extLst>
          </p:cNvPr>
          <p:cNvSpPr txBox="1">
            <a:spLocks noGrp="1"/>
          </p:cNvSpPr>
          <p:nvPr>
            <p:ph type="sldNum" sz="quarter" idx="8"/>
          </p:nvPr>
        </p:nvSpPr>
        <p:spPr>
          <a:xfrm>
            <a:off x="7861736" y="6356351"/>
            <a:ext cx="569524" cy="365129"/>
          </a:xfrm>
        </p:spPr>
        <p:txBody>
          <a:bodyPr/>
          <a:lstStyle>
            <a:lvl1pPr>
              <a:defRPr/>
            </a:lvl1pPr>
          </a:lstStyle>
          <a:p>
            <a:pPr lvl="0"/>
            <a:r>
              <a:rPr lang="en-US"/>
              <a:t>|   </a:t>
            </a:r>
            <a:fld id="{D7146745-B643-400D-B3F2-2B9CDFB11AC3}" type="slidenum">
              <a:t>‹#›</a:t>
            </a:fld>
            <a:endParaRPr lang="en-US"/>
          </a:p>
        </p:txBody>
      </p:sp>
    </p:spTree>
    <p:extLst>
      <p:ext uri="{BB962C8B-B14F-4D97-AF65-F5344CB8AC3E}">
        <p14:creationId xmlns:p14="http://schemas.microsoft.com/office/powerpoint/2010/main" val="101739208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DD16D4C6-D1F1-BE20-D5CC-E4DFE8B1C01F}"/>
              </a:ext>
            </a:extLst>
          </p:cNvPr>
          <p:cNvSpPr txBox="1">
            <a:spLocks noGrp="1"/>
          </p:cNvSpPr>
          <p:nvPr>
            <p:ph type="body" idx="1"/>
          </p:nvPr>
        </p:nvSpPr>
        <p:spPr>
          <a:xfrm>
            <a:off x="685800" y="1825627"/>
            <a:ext cx="77724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7">
            <a:extLst>
              <a:ext uri="{FF2B5EF4-FFF2-40B4-BE49-F238E27FC236}">
                <a16:creationId xmlns:a16="http://schemas.microsoft.com/office/drawing/2014/main" id="{30C00E9F-2699-0705-77EA-6B98E9306C31}"/>
              </a:ext>
            </a:extLst>
          </p:cNvPr>
          <p:cNvSpPr txBox="1">
            <a:spLocks noGrp="1"/>
          </p:cNvSpPr>
          <p:nvPr>
            <p:ph type="ftr" sz="quarter" idx="3"/>
          </p:nvPr>
        </p:nvSpPr>
        <p:spPr>
          <a:xfrm>
            <a:off x="4656079" y="6356351"/>
            <a:ext cx="3373825" cy="365129"/>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B5B1AC"/>
                </a:solidFill>
                <a:uFillTx/>
                <a:latin typeface="Poppins" pitchFamily="2"/>
                <a:cs typeface="Poppins" pitchFamily="2"/>
              </a:defRPr>
            </a:lvl1pPr>
          </a:lstStyle>
          <a:p>
            <a:pPr lvl="0"/>
            <a:endParaRPr lang="en-US"/>
          </a:p>
        </p:txBody>
      </p:sp>
      <p:sp>
        <p:nvSpPr>
          <p:cNvPr id="4" name="Slide Number Placeholder 8">
            <a:extLst>
              <a:ext uri="{FF2B5EF4-FFF2-40B4-BE49-F238E27FC236}">
                <a16:creationId xmlns:a16="http://schemas.microsoft.com/office/drawing/2014/main" id="{D5133E65-1AE7-48A0-4225-DD61336D3E0E}"/>
              </a:ext>
            </a:extLst>
          </p:cNvPr>
          <p:cNvSpPr txBox="1">
            <a:spLocks noGrp="1"/>
          </p:cNvSpPr>
          <p:nvPr>
            <p:ph type="sldNum" sz="quarter" idx="4"/>
          </p:nvPr>
        </p:nvSpPr>
        <p:spPr>
          <a:xfrm>
            <a:off x="7945825" y="6356351"/>
            <a:ext cx="569524" cy="365129"/>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FCBE01"/>
                </a:solidFill>
                <a:uFillTx/>
                <a:latin typeface=""/>
              </a:defRPr>
            </a:lvl1pPr>
          </a:lstStyle>
          <a:p>
            <a:pPr lvl="0"/>
            <a:r>
              <a:rPr lang="en-US"/>
              <a:t>|   </a:t>
            </a:r>
            <a:fld id="{36C8E764-60A3-4BFC-BD16-C04080D9AAE5}" type="slidenum">
              <a:t>‹#›</a:t>
            </a:fld>
            <a:endParaRPr lang="en-US"/>
          </a:p>
        </p:txBody>
      </p:sp>
      <p:sp>
        <p:nvSpPr>
          <p:cNvPr id="5" name="Title Placeholder 4">
            <a:extLst>
              <a:ext uri="{FF2B5EF4-FFF2-40B4-BE49-F238E27FC236}">
                <a16:creationId xmlns:a16="http://schemas.microsoft.com/office/drawing/2014/main" id="{1E1A1E58-0C9F-C960-2B5A-476F46CD8765}"/>
              </a:ext>
            </a:extLst>
          </p:cNvPr>
          <p:cNvSpPr txBox="1">
            <a:spLocks noGrp="1"/>
          </p:cNvSpPr>
          <p:nvPr>
            <p:ph type="title"/>
          </p:nvPr>
        </p:nvSpPr>
        <p:spPr>
          <a:xfrm>
            <a:off x="685800" y="365129"/>
            <a:ext cx="77724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23219"/>
          </a:solidFill>
          <a:uFillTx/>
          <a:latin typeface="Georgia Pro Semibold"/>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23219"/>
          </a:solidFill>
          <a:uFillTx/>
          <a:latin typeface="Poppins" pitchFamily="2"/>
          <a:cs typeface="Poppins"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23219"/>
          </a:solidFill>
          <a:uFillTx/>
          <a:latin typeface="Poppins" pitchFamily="2"/>
          <a:cs typeface="Poppins" pitchFamily="2"/>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23219"/>
          </a:solidFill>
          <a:uFillTx/>
          <a:latin typeface="Poppins" pitchFamily="2"/>
          <a:cs typeface="Poppins" pitchFamily="2"/>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23219"/>
          </a:solidFill>
          <a:uFillTx/>
          <a:latin typeface="Poppins" pitchFamily="2"/>
          <a:cs typeface="Poppins" pitchFamily="2"/>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23219"/>
          </a:solidFill>
          <a:uFillTx/>
          <a:latin typeface="Poppins" pitchFamily="2"/>
          <a:cs typeface="Poppins" pitchFamily="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85723"/>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143.png"/></Relationships>
</file>

<file path=ppt/slides/_rels/slide19.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0.xml"/><Relationship Id="rId1" Type="http://schemas.openxmlformats.org/officeDocument/2006/relationships/slideLayout" Target="../slideLayouts/slideLayout56.xml"/><Relationship Id="rId4" Type="http://schemas.openxmlformats.org/officeDocument/2006/relationships/image" Target="../media/image15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6.png"/><Relationship Id="rId5" Type="http://schemas.openxmlformats.org/officeDocument/2006/relationships/image" Target="../media/image15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2.xml"/><Relationship Id="rId1" Type="http://schemas.openxmlformats.org/officeDocument/2006/relationships/slideLayout" Target="../slideLayouts/slideLayout33.xml"/><Relationship Id="rId5" Type="http://schemas.openxmlformats.org/officeDocument/2006/relationships/image" Target="../media/image154.png"/><Relationship Id="rId4" Type="http://schemas.openxmlformats.org/officeDocument/2006/relationships/image" Target="../media/image15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0DA7E-C13F-80F8-F21B-9AAB849598D4}"/>
              </a:ext>
            </a:extLst>
          </p:cNvPr>
          <p:cNvSpPr txBox="1">
            <a:spLocks noGrp="1"/>
          </p:cNvSpPr>
          <p:nvPr>
            <p:ph type="title"/>
          </p:nvPr>
        </p:nvSpPr>
        <p:spPr>
          <a:xfrm>
            <a:off x="955822" y="461671"/>
            <a:ext cx="7555092" cy="2387598"/>
          </a:xfrm>
        </p:spPr>
        <p:txBody>
          <a:bodyPr/>
          <a:lstStyle/>
          <a:p>
            <a:pPr lvl="0"/>
            <a:r>
              <a:rPr lang="en-US" sz="5400" dirty="0"/>
              <a:t>Navigating</a:t>
            </a:r>
            <a:br>
              <a:rPr lang="en-US" sz="5400" dirty="0"/>
            </a:br>
            <a:r>
              <a:rPr lang="en-US" sz="5400" dirty="0"/>
              <a:t>Title IX: A Guide for Faculty</a:t>
            </a:r>
          </a:p>
        </p:txBody>
      </p:sp>
      <p:sp>
        <p:nvSpPr>
          <p:cNvPr id="3" name="Text Placeholder 2">
            <a:extLst>
              <a:ext uri="{FF2B5EF4-FFF2-40B4-BE49-F238E27FC236}">
                <a16:creationId xmlns:a16="http://schemas.microsoft.com/office/drawing/2014/main" id="{0A048115-6995-9E1D-98A4-C14EBF7E6CE8}"/>
              </a:ext>
            </a:extLst>
          </p:cNvPr>
          <p:cNvSpPr txBox="1">
            <a:spLocks noGrp="1"/>
          </p:cNvSpPr>
          <p:nvPr>
            <p:ph type="body" idx="4294967295"/>
          </p:nvPr>
        </p:nvSpPr>
        <p:spPr>
          <a:xfrm>
            <a:off x="528916" y="3001015"/>
            <a:ext cx="8408895" cy="615948"/>
          </a:xfrm>
        </p:spPr>
        <p:txBody>
          <a:bodyPr anchorCtr="1"/>
          <a:lstStyle/>
          <a:p>
            <a:pPr marL="0" lvl="0" indent="0">
              <a:buNone/>
            </a:pPr>
            <a:r>
              <a:rPr lang="en-US" sz="2400">
                <a:solidFill>
                  <a:srgbClr val="FFFFFF"/>
                </a:solidFill>
              </a:rPr>
              <a:t>Your Role in Ensuring Equity and Safety on Campus</a:t>
            </a:r>
          </a:p>
        </p:txBody>
      </p:sp>
      <p:cxnSp>
        <p:nvCxnSpPr>
          <p:cNvPr id="4" name="Straight Connector 3">
            <a:extLst>
              <a:ext uri="{FF2B5EF4-FFF2-40B4-BE49-F238E27FC236}">
                <a16:creationId xmlns:a16="http://schemas.microsoft.com/office/drawing/2014/main" id="{8867F009-A627-B5E0-A4B8-C79912EEE540}"/>
              </a:ext>
            </a:extLst>
          </p:cNvPr>
          <p:cNvCxnSpPr/>
          <p:nvPr/>
        </p:nvCxnSpPr>
        <p:spPr>
          <a:xfrm>
            <a:off x="3702844" y="3616964"/>
            <a:ext cx="1738311" cy="0"/>
          </a:xfrm>
          <a:prstGeom prst="straightConnector1">
            <a:avLst/>
          </a:prstGeom>
          <a:noFill/>
          <a:ln w="28575" cap="flat">
            <a:solidFill>
              <a:srgbClr val="3D7F58"/>
            </a:solidFill>
            <a:prstDash val="solid"/>
            <a:miter/>
          </a:ln>
        </p:spPr>
      </p:cxnSp>
      <p:sp>
        <p:nvSpPr>
          <p:cNvPr id="5" name="TextBox 6">
            <a:extLst>
              <a:ext uri="{FF2B5EF4-FFF2-40B4-BE49-F238E27FC236}">
                <a16:creationId xmlns:a16="http://schemas.microsoft.com/office/drawing/2014/main" id="{5A546465-2F99-1AAD-D4F6-0896A887F9E5}"/>
              </a:ext>
            </a:extLst>
          </p:cNvPr>
          <p:cNvSpPr txBox="1"/>
          <p:nvPr/>
        </p:nvSpPr>
        <p:spPr>
          <a:xfrm>
            <a:off x="735104" y="4532863"/>
            <a:ext cx="8408895"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C000"/>
                </a:solidFill>
                <a:uFillTx/>
                <a:latin typeface="Poppins" pitchFamily="2"/>
                <a:cs typeface="Poppins" pitchFamily="2"/>
              </a:rPr>
              <a:t>Presented by Debra Greene Executive Director/Title IX Coordinator</a:t>
            </a:r>
          </a:p>
        </p:txBody>
      </p:sp>
    </p:spTree>
  </p:cSld>
  <p:clrMapOvr>
    <a:masterClrMapping/>
  </p:clrMapOvr>
  <mc:AlternateContent xmlns:mc="http://schemas.openxmlformats.org/markup-compatibility/2006" xmlns:p14="http://schemas.microsoft.com/office/powerpoint/2010/main">
    <mc:Choice Requires="p14">
      <p:transition spd="slow" p14:dur="2000" advTm="48500"/>
    </mc:Choice>
    <mc:Fallback xmlns="">
      <p:transition spd="slow" advTm="485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5D9F6008-E1BE-776F-0105-CB2CC44CFDF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5047131"/>
          </a:xfrm>
          <a:prstGeom prst="rect">
            <a:avLst/>
          </a:prstGeom>
          <a:noFill/>
          <a:ln cap="flat">
            <a:noFill/>
          </a:ln>
        </p:spPr>
      </p:pic>
      <p:sp>
        <p:nvSpPr>
          <p:cNvPr id="3" name="Text Placeholder 2">
            <a:extLst>
              <a:ext uri="{FF2B5EF4-FFF2-40B4-BE49-F238E27FC236}">
                <a16:creationId xmlns:a16="http://schemas.microsoft.com/office/drawing/2014/main" id="{F67BD1CF-6467-4173-2B18-9E7EDBB92E5F}"/>
              </a:ext>
            </a:extLst>
          </p:cNvPr>
          <p:cNvSpPr txBox="1">
            <a:spLocks noGrp="1"/>
          </p:cNvSpPr>
          <p:nvPr>
            <p:ph type="body" idx="4294967295"/>
          </p:nvPr>
        </p:nvSpPr>
        <p:spPr>
          <a:xfrm>
            <a:off x="251011" y="1710376"/>
            <a:ext cx="7554909" cy="560070"/>
          </a:xfrm>
        </p:spPr>
        <p:txBody>
          <a:bodyPr/>
          <a:lstStyle/>
          <a:p>
            <a:pPr marL="0" lvl="0" indent="0">
              <a:buNone/>
            </a:pPr>
            <a:r>
              <a:rPr lang="en-US">
                <a:latin typeface="Georgia Pro Semibold" pitchFamily="18"/>
              </a:rPr>
              <a:t>Pregnant and Parenting Students</a:t>
            </a:r>
          </a:p>
        </p:txBody>
      </p:sp>
      <p:sp>
        <p:nvSpPr>
          <p:cNvPr id="4" name="TextBox 4">
            <a:extLst>
              <a:ext uri="{FF2B5EF4-FFF2-40B4-BE49-F238E27FC236}">
                <a16:creationId xmlns:a16="http://schemas.microsoft.com/office/drawing/2014/main" id="{CCB953B7-7D63-440D-6647-1BE0D11ABBEA}"/>
              </a:ext>
            </a:extLst>
          </p:cNvPr>
          <p:cNvSpPr txBox="1"/>
          <p:nvPr/>
        </p:nvSpPr>
        <p:spPr>
          <a:xfrm>
            <a:off x="699250" y="0"/>
            <a:ext cx="7207419" cy="584777"/>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Georgia Pro Semibold" pitchFamily="18"/>
              </a:rPr>
              <a:t>Title IX 2024 Expanded Protections</a:t>
            </a:r>
          </a:p>
        </p:txBody>
      </p:sp>
    </p:spTree>
  </p:cSld>
  <p:clrMapOvr>
    <a:masterClrMapping/>
  </p:clrMapOvr>
  <mc:AlternateContent xmlns:mc="http://schemas.openxmlformats.org/markup-compatibility/2006" xmlns:p14="http://schemas.microsoft.com/office/powerpoint/2010/main">
    <mc:Choice Requires="p14">
      <p:transition spd="slow" p14:dur="2000" advTm="17259"/>
    </mc:Choice>
    <mc:Fallback xmlns="">
      <p:transition spd="slow" advTm="1725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name="Slide25">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09A0ED75-C932-998B-B18F-6A11A411AAFB}"/>
              </a:ext>
            </a:extLst>
          </p:cNvPr>
          <p:cNvSpPr/>
          <p:nvPr/>
        </p:nvSpPr>
        <p:spPr>
          <a:xfrm>
            <a:off x="1727201" y="557134"/>
            <a:ext cx="6572570" cy="775274"/>
          </a:xfrm>
          <a:prstGeom prst="rect">
            <a:avLst/>
          </a:prstGeom>
          <a:noFill/>
          <a:ln cap="flat">
            <a:noFill/>
            <a:prstDash val="solid"/>
          </a:ln>
        </p:spPr>
        <p:txBody>
          <a:bodyPr vert="horz" wrap="square" lIns="0" tIns="0" rIns="0" bIns="0" anchor="t" anchorCtr="0" compatLnSpc="1">
            <a:noAutofit/>
          </a:bodyPr>
          <a:lstStyle/>
          <a:p>
            <a:pPr marL="0" marR="0" lvl="0" indent="0" algn="l" defTabSz="914400" rtl="0" fontAlgn="auto" hangingPunct="1">
              <a:lnSpc>
                <a:spcPts val="3470"/>
              </a:lnSpc>
              <a:spcBef>
                <a:spcPts val="0"/>
              </a:spcBef>
              <a:spcAft>
                <a:spcPts val="0"/>
              </a:spcAft>
              <a:buNone/>
              <a:tabLst/>
              <a:defRPr sz="1800" b="0" i="0" u="none" strike="noStrike" kern="0" cap="none" spc="0" baseline="0">
                <a:solidFill>
                  <a:srgbClr val="000000"/>
                </a:solidFill>
                <a:uFillTx/>
              </a:defRPr>
            </a:pPr>
            <a:endParaRPr lang="en-US" sz="2781" b="0" i="0" u="none" strike="noStrike" kern="1200" cap="none" spc="0" baseline="0">
              <a:solidFill>
                <a:srgbClr val="000000"/>
              </a:solidFill>
              <a:uFillTx/>
              <a:latin typeface="Aptos"/>
            </a:endParaRPr>
          </a:p>
        </p:txBody>
      </p:sp>
      <p:sp>
        <p:nvSpPr>
          <p:cNvPr id="3" name="TextBox 12">
            <a:extLst>
              <a:ext uri="{FF2B5EF4-FFF2-40B4-BE49-F238E27FC236}">
                <a16:creationId xmlns:a16="http://schemas.microsoft.com/office/drawing/2014/main" id="{43C102D6-7820-FFDE-2306-D501A3BD8955}"/>
              </a:ext>
            </a:extLst>
          </p:cNvPr>
          <p:cNvSpPr txBox="1"/>
          <p:nvPr/>
        </p:nvSpPr>
        <p:spPr>
          <a:xfrm>
            <a:off x="1727201" y="1181505"/>
            <a:ext cx="6724918" cy="46166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rgbClr val="FFFFFF"/>
                </a:solidFill>
                <a:uFillTx/>
                <a:latin typeface="Georgia Pro Semibold" pitchFamily="18"/>
              </a:rPr>
              <a:t>Pregnant and Parenting Students continued</a:t>
            </a:r>
          </a:p>
        </p:txBody>
      </p:sp>
      <p:graphicFrame>
        <p:nvGraphicFramePr>
          <p:cNvPr id="4" name="object 4">
            <a:extLst>
              <a:ext uri="{FF2B5EF4-FFF2-40B4-BE49-F238E27FC236}">
                <a16:creationId xmlns:a16="http://schemas.microsoft.com/office/drawing/2014/main" id="{50A2FF5E-981B-DBA5-D598-2152668DE45E}"/>
              </a:ext>
            </a:extLst>
          </p:cNvPr>
          <p:cNvGraphicFramePr>
            <a:graphicFrameLocks noGrp="1"/>
          </p:cNvGraphicFramePr>
          <p:nvPr/>
        </p:nvGraphicFramePr>
        <p:xfrm>
          <a:off x="0" y="0"/>
          <a:ext cx="9014684" cy="6128076"/>
        </p:xfrm>
        <a:graphic>
          <a:graphicData uri="http://schemas.openxmlformats.org/drawingml/2006/table">
            <a:tbl>
              <a:tblPr firstRow="1" bandRow="1">
                <a:effectLst/>
                <a:tableStyleId>{2D5ABB26-0587-4C30-8999-92F81FD0307C}</a:tableStyleId>
              </a:tblPr>
              <a:tblGrid>
                <a:gridCol w="4081003">
                  <a:extLst>
                    <a:ext uri="{9D8B030D-6E8A-4147-A177-3AD203B41FA5}">
                      <a16:colId xmlns:a16="http://schemas.microsoft.com/office/drawing/2014/main" val="2836628851"/>
                    </a:ext>
                  </a:extLst>
                </a:gridCol>
                <a:gridCol w="4933681">
                  <a:extLst>
                    <a:ext uri="{9D8B030D-6E8A-4147-A177-3AD203B41FA5}">
                      <a16:colId xmlns:a16="http://schemas.microsoft.com/office/drawing/2014/main" val="4123657609"/>
                    </a:ext>
                  </a:extLst>
                </a:gridCol>
              </a:tblGrid>
              <a:tr h="187250">
                <a:tc>
                  <a:txBody>
                    <a:bodyPr/>
                    <a:lstStyle/>
                    <a:p>
                      <a:pPr marR="1901" lvl="0" algn="ctr">
                        <a:lnSpc>
                          <a:spcPts val="1275"/>
                        </a:lnSpc>
                      </a:pPr>
                      <a:r>
                        <a:rPr lang="en-US" sz="1600" b="1">
                          <a:latin typeface="Aptos"/>
                          <a:cs typeface="Calibri"/>
                        </a:rPr>
                        <a:t>Old</a:t>
                      </a:r>
                      <a:r>
                        <a:rPr lang="en-US" sz="1600" b="1" spc="-20">
                          <a:latin typeface="Aptos"/>
                          <a:cs typeface="Calibri"/>
                        </a:rPr>
                        <a:t> </a:t>
                      </a:r>
                      <a:r>
                        <a:rPr lang="en-US" sz="1600" b="1" spc="-10">
                          <a:latin typeface="Aptos"/>
                          <a:cs typeface="Calibri"/>
                        </a:rPr>
                        <a:t>Regulations</a:t>
                      </a:r>
                      <a:endParaRPr lang="en-US" sz="1600">
                        <a:latin typeface="Aptos"/>
                        <a:cs typeface="Calibri"/>
                      </a:endParaRPr>
                    </a:p>
                  </a:txBody>
                  <a:tcPr marL="0" marR="0" marT="0" marB="0" anchor="ctr">
                    <a:lnR w="19046" cap="flat" cmpd="sng" algn="ctr">
                      <a:solidFill>
                        <a:srgbClr val="FFFFFF"/>
                      </a:solidFill>
                      <a:prstDash val="solid"/>
                      <a:round/>
                      <a:headEnd type="none" w="med" len="med"/>
                      <a:tailEnd type="none" w="med" len="med"/>
                    </a:lnR>
                    <a:lnB w="19046" cap="flat" cmpd="sng" algn="ctr">
                      <a:solidFill>
                        <a:srgbClr val="FFFFFF"/>
                      </a:solidFill>
                      <a:prstDash val="solid"/>
                      <a:round/>
                      <a:headEnd type="none" w="med" len="med"/>
                      <a:tailEnd type="none" w="med" len="med"/>
                    </a:lnB>
                    <a:solidFill>
                      <a:srgbClr val="F4AF83"/>
                    </a:solidFill>
                  </a:tcPr>
                </a:tc>
                <a:tc>
                  <a:txBody>
                    <a:bodyPr/>
                    <a:lstStyle/>
                    <a:p>
                      <a:pPr marL="9528" lvl="0" algn="ctr">
                        <a:lnSpc>
                          <a:spcPts val="1275"/>
                        </a:lnSpc>
                      </a:pPr>
                      <a:r>
                        <a:rPr lang="en-US" sz="1600" b="1">
                          <a:latin typeface="Aptos"/>
                          <a:cs typeface="Calibri"/>
                        </a:rPr>
                        <a:t>New</a:t>
                      </a:r>
                      <a:r>
                        <a:rPr lang="en-US" sz="1600" b="1" spc="-20">
                          <a:latin typeface="Aptos"/>
                          <a:cs typeface="Calibri"/>
                        </a:rPr>
                        <a:t> </a:t>
                      </a:r>
                      <a:r>
                        <a:rPr lang="en-US" sz="1600" b="1" spc="-10">
                          <a:latin typeface="Aptos"/>
                          <a:cs typeface="Calibri"/>
                        </a:rPr>
                        <a:t>Regulations</a:t>
                      </a:r>
                    </a:p>
                  </a:txBody>
                  <a:tcPr marL="0" marR="0" marT="0" marB="0" anchor="ctr">
                    <a:lnL w="19046" cap="flat" cmpd="sng" algn="ctr">
                      <a:solidFill>
                        <a:srgbClr val="FFFFFF"/>
                      </a:solidFill>
                      <a:prstDash val="solid"/>
                      <a:round/>
                      <a:headEnd type="none" w="med" len="med"/>
                      <a:tailEnd type="none" w="med" len="med"/>
                    </a:lnL>
                    <a:lnB w="19046" cap="flat" cmpd="sng" algn="ctr">
                      <a:solidFill>
                        <a:srgbClr val="FFFFFF"/>
                      </a:solidFill>
                      <a:prstDash val="solid"/>
                      <a:round/>
                      <a:headEnd type="none" w="med" len="med"/>
                      <a:tailEnd type="none" w="med" len="med"/>
                    </a:lnB>
                    <a:solidFill>
                      <a:srgbClr val="92D050"/>
                    </a:solidFill>
                  </a:tcPr>
                </a:tc>
                <a:extLst>
                  <a:ext uri="{0D108BD9-81ED-4DB2-BD59-A6C34878D82A}">
                    <a16:rowId xmlns:a16="http://schemas.microsoft.com/office/drawing/2014/main" val="624463698"/>
                  </a:ext>
                </a:extLst>
              </a:tr>
              <a:tr h="863531">
                <a:tc>
                  <a:txBody>
                    <a:bodyPr/>
                    <a:lstStyle/>
                    <a:p>
                      <a:pPr marL="59051" marR="263520" lvl="0">
                        <a:lnSpc>
                          <a:spcPts val="1340"/>
                        </a:lnSpc>
                        <a:spcBef>
                          <a:spcPts val="45"/>
                        </a:spcBef>
                      </a:pPr>
                      <a:r>
                        <a:rPr lang="en-US" sz="1200">
                          <a:latin typeface="Poppins" pitchFamily="2"/>
                          <a:cs typeface="Poppins" pitchFamily="2"/>
                        </a:rPr>
                        <a:t>Banned</a:t>
                      </a:r>
                      <a:r>
                        <a:rPr lang="en-US" sz="1200" spc="-15">
                          <a:latin typeface="Poppins" pitchFamily="2"/>
                          <a:cs typeface="Poppins" pitchFamily="2"/>
                        </a:rPr>
                        <a:t> </a:t>
                      </a:r>
                      <a:r>
                        <a:rPr lang="en-US" sz="1200">
                          <a:latin typeface="Poppins" pitchFamily="2"/>
                          <a:cs typeface="Poppins" pitchFamily="2"/>
                        </a:rPr>
                        <a:t>discrimination</a:t>
                      </a:r>
                      <a:r>
                        <a:rPr lang="en-US" sz="1200" spc="-20">
                          <a:latin typeface="Poppins" pitchFamily="2"/>
                          <a:cs typeface="Poppins" pitchFamily="2"/>
                        </a:rPr>
                        <a:t> </a:t>
                      </a:r>
                      <a:r>
                        <a:rPr lang="en-US" sz="1200">
                          <a:latin typeface="Poppins" pitchFamily="2"/>
                          <a:cs typeface="Poppins" pitchFamily="2"/>
                        </a:rPr>
                        <a:t>on</a:t>
                      </a:r>
                      <a:r>
                        <a:rPr lang="en-US" sz="1200" spc="-15">
                          <a:latin typeface="Poppins" pitchFamily="2"/>
                          <a:cs typeface="Poppins" pitchFamily="2"/>
                        </a:rPr>
                        <a:t> </a:t>
                      </a:r>
                      <a:r>
                        <a:rPr lang="en-US" sz="1200">
                          <a:latin typeface="Poppins" pitchFamily="2"/>
                          <a:cs typeface="Poppins" pitchFamily="2"/>
                        </a:rPr>
                        <a:t>the basis</a:t>
                      </a:r>
                      <a:r>
                        <a:rPr lang="en-US" sz="1200" spc="-15">
                          <a:latin typeface="Poppins" pitchFamily="2"/>
                          <a:cs typeface="Poppins" pitchFamily="2"/>
                        </a:rPr>
                        <a:t> </a:t>
                      </a:r>
                      <a:r>
                        <a:rPr lang="en-US" sz="1200">
                          <a:latin typeface="Poppins" pitchFamily="2"/>
                          <a:cs typeface="Poppins" pitchFamily="2"/>
                        </a:rPr>
                        <a:t>of</a:t>
                      </a:r>
                      <a:r>
                        <a:rPr lang="en-US" sz="1200" spc="-10">
                          <a:latin typeface="Poppins" pitchFamily="2"/>
                          <a:cs typeface="Poppins" pitchFamily="2"/>
                        </a:rPr>
                        <a:t> pregnancy, </a:t>
                      </a:r>
                      <a:r>
                        <a:rPr lang="en-US" sz="1200">
                          <a:latin typeface="Poppins" pitchFamily="2"/>
                          <a:cs typeface="Poppins" pitchFamily="2"/>
                        </a:rPr>
                        <a:t>childbirth,</a:t>
                      </a:r>
                      <a:r>
                        <a:rPr lang="en-US" sz="1200" spc="-5">
                          <a:latin typeface="Poppins" pitchFamily="2"/>
                          <a:cs typeface="Poppins" pitchFamily="2"/>
                        </a:rPr>
                        <a:t> </a:t>
                      </a:r>
                      <a:r>
                        <a:rPr lang="en-US" sz="1200">
                          <a:latin typeface="Poppins" pitchFamily="2"/>
                          <a:cs typeface="Poppins" pitchFamily="2"/>
                        </a:rPr>
                        <a:t>false</a:t>
                      </a:r>
                      <a:r>
                        <a:rPr lang="en-US" sz="1200" spc="5">
                          <a:latin typeface="Poppins" pitchFamily="2"/>
                          <a:cs typeface="Poppins" pitchFamily="2"/>
                        </a:rPr>
                        <a:t> </a:t>
                      </a:r>
                      <a:r>
                        <a:rPr lang="en-US" sz="1200" spc="-10">
                          <a:latin typeface="Poppins" pitchFamily="2"/>
                          <a:cs typeface="Poppins" pitchFamily="2"/>
                        </a:rPr>
                        <a:t>pregnancy,</a:t>
                      </a:r>
                      <a:r>
                        <a:rPr lang="en-US" sz="1200" spc="-15">
                          <a:latin typeface="Poppins" pitchFamily="2"/>
                          <a:cs typeface="Poppins" pitchFamily="2"/>
                        </a:rPr>
                        <a:t> </a:t>
                      </a:r>
                      <a:r>
                        <a:rPr lang="en-US" sz="1200">
                          <a:latin typeface="Poppins" pitchFamily="2"/>
                          <a:cs typeface="Poppins" pitchFamily="2"/>
                        </a:rPr>
                        <a:t>termination</a:t>
                      </a:r>
                      <a:r>
                        <a:rPr lang="en-US" sz="1200" spc="-5">
                          <a:latin typeface="Poppins" pitchFamily="2"/>
                          <a:cs typeface="Poppins" pitchFamily="2"/>
                        </a:rPr>
                        <a:t> </a:t>
                      </a:r>
                      <a:r>
                        <a:rPr lang="en-US" sz="1200">
                          <a:latin typeface="Poppins" pitchFamily="2"/>
                          <a:cs typeface="Poppins" pitchFamily="2"/>
                        </a:rPr>
                        <a:t>of</a:t>
                      </a:r>
                      <a:r>
                        <a:rPr lang="en-US" sz="1200" spc="-10">
                          <a:latin typeface="Poppins" pitchFamily="2"/>
                          <a:cs typeface="Poppins" pitchFamily="2"/>
                        </a:rPr>
                        <a:t> pregnancy </a:t>
                      </a:r>
                      <a:r>
                        <a:rPr lang="en-US" sz="1200">
                          <a:latin typeface="Poppins" pitchFamily="2"/>
                          <a:cs typeface="Poppins" pitchFamily="2"/>
                        </a:rPr>
                        <a:t>(abortion,</a:t>
                      </a:r>
                      <a:r>
                        <a:rPr lang="en-US" sz="1200" spc="-30">
                          <a:latin typeface="Poppins" pitchFamily="2"/>
                          <a:cs typeface="Poppins" pitchFamily="2"/>
                        </a:rPr>
                        <a:t> </a:t>
                      </a:r>
                      <a:r>
                        <a:rPr lang="en-US" sz="1200">
                          <a:latin typeface="Poppins" pitchFamily="2"/>
                          <a:cs typeface="Poppins" pitchFamily="2"/>
                        </a:rPr>
                        <a:t>miscarriage,</a:t>
                      </a:r>
                      <a:r>
                        <a:rPr lang="en-US" sz="1200" spc="-25">
                          <a:latin typeface="Poppins" pitchFamily="2"/>
                          <a:cs typeface="Poppins" pitchFamily="2"/>
                        </a:rPr>
                        <a:t> </a:t>
                      </a:r>
                      <a:r>
                        <a:rPr lang="en-US" sz="1200">
                          <a:latin typeface="Poppins" pitchFamily="2"/>
                          <a:cs typeface="Poppins" pitchFamily="2"/>
                        </a:rPr>
                        <a:t>or</a:t>
                      </a:r>
                      <a:r>
                        <a:rPr lang="en-US" sz="1200" spc="-15">
                          <a:latin typeface="Poppins" pitchFamily="2"/>
                          <a:cs typeface="Poppins" pitchFamily="2"/>
                        </a:rPr>
                        <a:t> </a:t>
                      </a:r>
                      <a:r>
                        <a:rPr lang="en-US" sz="1200">
                          <a:latin typeface="Poppins" pitchFamily="2"/>
                          <a:cs typeface="Poppins" pitchFamily="2"/>
                        </a:rPr>
                        <a:t>stillbirth)</a:t>
                      </a:r>
                      <a:r>
                        <a:rPr lang="en-US" sz="1200" spc="-10">
                          <a:latin typeface="Poppins" pitchFamily="2"/>
                          <a:cs typeface="Poppins" pitchFamily="2"/>
                        </a:rPr>
                        <a:t> </a:t>
                      </a:r>
                      <a:r>
                        <a:rPr lang="en-US" sz="1200">
                          <a:latin typeface="Poppins" pitchFamily="2"/>
                          <a:cs typeface="Poppins" pitchFamily="2"/>
                        </a:rPr>
                        <a:t>and</a:t>
                      </a:r>
                      <a:r>
                        <a:rPr lang="en-US" sz="1200" spc="-20">
                          <a:latin typeface="Poppins" pitchFamily="2"/>
                          <a:cs typeface="Poppins" pitchFamily="2"/>
                        </a:rPr>
                        <a:t> </a:t>
                      </a:r>
                      <a:r>
                        <a:rPr lang="en-US" sz="1200" spc="-10">
                          <a:latin typeface="Poppins" pitchFamily="2"/>
                          <a:cs typeface="Poppins" pitchFamily="2"/>
                        </a:rPr>
                        <a:t>recovery—</a:t>
                      </a:r>
                      <a:r>
                        <a:rPr lang="en-US" sz="1200" spc="-25">
                          <a:latin typeface="Poppins" pitchFamily="2"/>
                          <a:cs typeface="Poppins" pitchFamily="2"/>
                        </a:rPr>
                        <a:t>but </a:t>
                      </a:r>
                      <a:r>
                        <a:rPr lang="en-US" sz="1200">
                          <a:latin typeface="Poppins" pitchFamily="2"/>
                          <a:cs typeface="Poppins" pitchFamily="2"/>
                        </a:rPr>
                        <a:t>was</a:t>
                      </a:r>
                      <a:r>
                        <a:rPr lang="en-US" sz="1200" spc="-5">
                          <a:latin typeface="Poppins" pitchFamily="2"/>
                          <a:cs typeface="Poppins" pitchFamily="2"/>
                        </a:rPr>
                        <a:t> </a:t>
                      </a:r>
                      <a:r>
                        <a:rPr lang="en-US" sz="1200">
                          <a:latin typeface="Poppins" pitchFamily="2"/>
                          <a:cs typeface="Poppins" pitchFamily="2"/>
                        </a:rPr>
                        <a:t>unclear</a:t>
                      </a:r>
                      <a:r>
                        <a:rPr lang="en-US" sz="1200" spc="-10">
                          <a:latin typeface="Poppins" pitchFamily="2"/>
                          <a:cs typeface="Poppins" pitchFamily="2"/>
                        </a:rPr>
                        <a:t> </a:t>
                      </a:r>
                      <a:r>
                        <a:rPr lang="en-US" sz="1200">
                          <a:latin typeface="Poppins" pitchFamily="2"/>
                          <a:cs typeface="Poppins" pitchFamily="2"/>
                        </a:rPr>
                        <a:t>on</a:t>
                      </a:r>
                      <a:r>
                        <a:rPr lang="en-US" sz="1200" spc="-20">
                          <a:latin typeface="Poppins" pitchFamily="2"/>
                          <a:cs typeface="Poppins" pitchFamily="2"/>
                        </a:rPr>
                        <a:t> </a:t>
                      </a:r>
                      <a:r>
                        <a:rPr lang="en-US" sz="1200">
                          <a:latin typeface="Poppins" pitchFamily="2"/>
                          <a:cs typeface="Poppins" pitchFamily="2"/>
                        </a:rPr>
                        <a:t>other </a:t>
                      </a:r>
                      <a:r>
                        <a:rPr lang="en-US" sz="1200" spc="-10">
                          <a:latin typeface="Poppins" pitchFamily="2"/>
                          <a:cs typeface="Poppins" pitchFamily="2"/>
                        </a:rPr>
                        <a:t>pregnancy-</a:t>
                      </a:r>
                      <a:r>
                        <a:rPr lang="en-US" sz="1200">
                          <a:latin typeface="Poppins" pitchFamily="2"/>
                          <a:cs typeface="Poppins" pitchFamily="2"/>
                        </a:rPr>
                        <a:t>related</a:t>
                      </a:r>
                      <a:r>
                        <a:rPr lang="en-US" sz="1200" spc="-5">
                          <a:latin typeface="Poppins" pitchFamily="2"/>
                          <a:cs typeface="Poppins" pitchFamily="2"/>
                        </a:rPr>
                        <a:t> </a:t>
                      </a:r>
                      <a:r>
                        <a:rPr lang="en-US" sz="1200" spc="-10">
                          <a:latin typeface="Poppins" pitchFamily="2"/>
                          <a:cs typeface="Poppins" pitchFamily="2"/>
                        </a:rPr>
                        <a:t>conditions.</a:t>
                      </a:r>
                      <a:endParaRPr lang="en-US" sz="1200">
                        <a:latin typeface="Poppins" pitchFamily="2"/>
                        <a:cs typeface="Poppins" pitchFamily="2"/>
                      </a:endParaRPr>
                    </a:p>
                  </a:txBody>
                  <a:tcPr marL="0" marR="0" marT="3895" marB="0">
                    <a:lnR w="19046" cap="flat" cmpd="sng" algn="ctr">
                      <a:solidFill>
                        <a:srgbClr val="FFFFFF"/>
                      </a:solidFill>
                      <a:prstDash val="solid"/>
                      <a:round/>
                      <a:headEnd type="none" w="med" len="med"/>
                      <a:tailEnd type="none" w="med" len="med"/>
                    </a:lnR>
                    <a:lnT w="19046" cap="flat" cmpd="sng" algn="ctr">
                      <a:solidFill>
                        <a:srgbClr val="FFFFFF"/>
                      </a:solidFill>
                      <a:prstDash val="solid"/>
                      <a:round/>
                      <a:headEnd type="none" w="med" len="med"/>
                      <a:tailEnd type="none" w="med" len="med"/>
                    </a:lnT>
                    <a:lnB w="19046" cap="flat" cmpd="sng" algn="ctr">
                      <a:solidFill>
                        <a:srgbClr val="FFFFFF"/>
                      </a:solidFill>
                      <a:prstDash val="solid"/>
                      <a:round/>
                      <a:headEnd type="none" w="med" len="med"/>
                      <a:tailEnd type="none" w="med" len="med"/>
                    </a:lnB>
                    <a:solidFill>
                      <a:srgbClr val="FAE3D4"/>
                    </a:solidFill>
                  </a:tcPr>
                </a:tc>
                <a:tc>
                  <a:txBody>
                    <a:bodyPr/>
                    <a:lstStyle/>
                    <a:p>
                      <a:pPr marL="67949" marR="163833" lvl="0">
                        <a:lnSpc>
                          <a:spcPts val="1340"/>
                        </a:lnSpc>
                        <a:spcBef>
                          <a:spcPts val="45"/>
                        </a:spcBef>
                      </a:pPr>
                      <a:r>
                        <a:rPr lang="en-US" sz="1200">
                          <a:latin typeface="Poppins" pitchFamily="2"/>
                          <a:cs typeface="Poppins" pitchFamily="2"/>
                        </a:rPr>
                        <a:t>Bans</a:t>
                      </a:r>
                      <a:r>
                        <a:rPr lang="en-US" sz="1200" spc="-10">
                          <a:latin typeface="Poppins" pitchFamily="2"/>
                          <a:cs typeface="Poppins" pitchFamily="2"/>
                        </a:rPr>
                        <a:t> </a:t>
                      </a:r>
                      <a:r>
                        <a:rPr lang="en-US" sz="1200">
                          <a:latin typeface="Poppins" pitchFamily="2"/>
                          <a:cs typeface="Poppins" pitchFamily="2"/>
                        </a:rPr>
                        <a:t>discrimination</a:t>
                      </a:r>
                      <a:r>
                        <a:rPr lang="en-US" sz="1200" spc="-20">
                          <a:latin typeface="Poppins" pitchFamily="2"/>
                          <a:cs typeface="Poppins" pitchFamily="2"/>
                        </a:rPr>
                        <a:t> </a:t>
                      </a:r>
                      <a:r>
                        <a:rPr lang="en-US" sz="1200">
                          <a:latin typeface="Poppins" pitchFamily="2"/>
                          <a:cs typeface="Poppins" pitchFamily="2"/>
                        </a:rPr>
                        <a:t>on</a:t>
                      </a:r>
                      <a:r>
                        <a:rPr lang="en-US" sz="1200" spc="-10">
                          <a:latin typeface="Poppins" pitchFamily="2"/>
                          <a:cs typeface="Poppins" pitchFamily="2"/>
                        </a:rPr>
                        <a:t> </a:t>
                      </a:r>
                      <a:r>
                        <a:rPr lang="en-US" sz="1200">
                          <a:latin typeface="Poppins" pitchFamily="2"/>
                          <a:cs typeface="Poppins" pitchFamily="2"/>
                        </a:rPr>
                        <a:t>the</a:t>
                      </a:r>
                      <a:r>
                        <a:rPr lang="en-US" sz="1200" spc="-20">
                          <a:latin typeface="Poppins" pitchFamily="2"/>
                          <a:cs typeface="Poppins" pitchFamily="2"/>
                        </a:rPr>
                        <a:t> </a:t>
                      </a:r>
                      <a:r>
                        <a:rPr lang="en-US" sz="1200">
                          <a:latin typeface="Poppins" pitchFamily="2"/>
                          <a:cs typeface="Poppins" pitchFamily="2"/>
                        </a:rPr>
                        <a:t>basis</a:t>
                      </a:r>
                      <a:r>
                        <a:rPr lang="en-US" sz="1200" spc="-5">
                          <a:latin typeface="Poppins" pitchFamily="2"/>
                          <a:cs typeface="Poppins" pitchFamily="2"/>
                        </a:rPr>
                        <a:t> </a:t>
                      </a:r>
                      <a:r>
                        <a:rPr lang="en-US" sz="1200">
                          <a:latin typeface="Poppins" pitchFamily="2"/>
                          <a:cs typeface="Poppins" pitchFamily="2"/>
                        </a:rPr>
                        <a:t>of </a:t>
                      </a:r>
                      <a:r>
                        <a:rPr lang="en-US" sz="1200" i="1">
                          <a:latin typeface="Poppins" pitchFamily="2"/>
                          <a:cs typeface="Poppins" pitchFamily="2"/>
                        </a:rPr>
                        <a:t>past,</a:t>
                      </a:r>
                      <a:r>
                        <a:rPr lang="en-US" sz="1200" i="1" spc="-10">
                          <a:latin typeface="Poppins" pitchFamily="2"/>
                          <a:cs typeface="Poppins" pitchFamily="2"/>
                        </a:rPr>
                        <a:t> </a:t>
                      </a:r>
                      <a:r>
                        <a:rPr lang="en-US" sz="1200" i="1">
                          <a:latin typeface="Poppins" pitchFamily="2"/>
                          <a:cs typeface="Poppins" pitchFamily="2"/>
                        </a:rPr>
                        <a:t>potential,</a:t>
                      </a:r>
                      <a:r>
                        <a:rPr lang="en-US" sz="1200" i="1" spc="-5">
                          <a:latin typeface="Poppins" pitchFamily="2"/>
                          <a:cs typeface="Poppins" pitchFamily="2"/>
                        </a:rPr>
                        <a:t> </a:t>
                      </a:r>
                      <a:r>
                        <a:rPr lang="en-US" sz="1200" spc="-25">
                          <a:latin typeface="Poppins" pitchFamily="2"/>
                          <a:cs typeface="Poppins" pitchFamily="2"/>
                        </a:rPr>
                        <a:t>or </a:t>
                      </a:r>
                      <a:r>
                        <a:rPr lang="en-US" sz="1200">
                          <a:latin typeface="Poppins" pitchFamily="2"/>
                          <a:cs typeface="Poppins" pitchFamily="2"/>
                        </a:rPr>
                        <a:t>current</a:t>
                      </a:r>
                      <a:r>
                        <a:rPr lang="en-US" sz="1200" spc="-20">
                          <a:latin typeface="Poppins" pitchFamily="2"/>
                          <a:cs typeface="Poppins" pitchFamily="2"/>
                        </a:rPr>
                        <a:t> </a:t>
                      </a:r>
                      <a:r>
                        <a:rPr lang="en-US" sz="1200">
                          <a:latin typeface="Poppins" pitchFamily="2"/>
                          <a:cs typeface="Poppins" pitchFamily="2"/>
                        </a:rPr>
                        <a:t>pregnancy,</a:t>
                      </a:r>
                      <a:r>
                        <a:rPr lang="en-US" sz="1200" spc="-25">
                          <a:latin typeface="Poppins" pitchFamily="2"/>
                          <a:cs typeface="Poppins" pitchFamily="2"/>
                        </a:rPr>
                        <a:t> </a:t>
                      </a:r>
                      <a:r>
                        <a:rPr lang="en-US" sz="1200">
                          <a:latin typeface="Poppins" pitchFamily="2"/>
                          <a:cs typeface="Poppins" pitchFamily="2"/>
                        </a:rPr>
                        <a:t>childbirth,</a:t>
                      </a:r>
                      <a:r>
                        <a:rPr lang="en-US" sz="1200" spc="-25">
                          <a:latin typeface="Poppins" pitchFamily="2"/>
                          <a:cs typeface="Poppins" pitchFamily="2"/>
                        </a:rPr>
                        <a:t> </a:t>
                      </a:r>
                      <a:r>
                        <a:rPr lang="en-US" sz="1200">
                          <a:latin typeface="Poppins" pitchFamily="2"/>
                          <a:cs typeface="Poppins" pitchFamily="2"/>
                        </a:rPr>
                        <a:t>termination</a:t>
                      </a:r>
                      <a:r>
                        <a:rPr lang="en-US" sz="1200" spc="-35">
                          <a:latin typeface="Poppins" pitchFamily="2"/>
                          <a:cs typeface="Poppins" pitchFamily="2"/>
                        </a:rPr>
                        <a:t> </a:t>
                      </a:r>
                      <a:r>
                        <a:rPr lang="en-US" sz="1200">
                          <a:latin typeface="Poppins" pitchFamily="2"/>
                          <a:cs typeface="Poppins" pitchFamily="2"/>
                        </a:rPr>
                        <a:t>of</a:t>
                      </a:r>
                      <a:r>
                        <a:rPr lang="en-US" sz="1200" spc="-25">
                          <a:latin typeface="Poppins" pitchFamily="2"/>
                          <a:cs typeface="Poppins" pitchFamily="2"/>
                        </a:rPr>
                        <a:t> </a:t>
                      </a:r>
                      <a:r>
                        <a:rPr lang="en-US" sz="1200" spc="-10">
                          <a:latin typeface="Poppins" pitchFamily="2"/>
                          <a:cs typeface="Poppins" pitchFamily="2"/>
                        </a:rPr>
                        <a:t>pregnancy </a:t>
                      </a:r>
                      <a:r>
                        <a:rPr lang="en-US" sz="1200">
                          <a:latin typeface="Poppins" pitchFamily="2"/>
                          <a:cs typeface="Poppins" pitchFamily="2"/>
                        </a:rPr>
                        <a:t>(abortion,</a:t>
                      </a:r>
                      <a:r>
                        <a:rPr lang="en-US" sz="1200" spc="-30">
                          <a:latin typeface="Poppins" pitchFamily="2"/>
                          <a:cs typeface="Poppins" pitchFamily="2"/>
                        </a:rPr>
                        <a:t> </a:t>
                      </a:r>
                      <a:r>
                        <a:rPr lang="en-US" sz="1200">
                          <a:latin typeface="Poppins" pitchFamily="2"/>
                          <a:cs typeface="Poppins" pitchFamily="2"/>
                        </a:rPr>
                        <a:t>miscarriage,</a:t>
                      </a:r>
                      <a:r>
                        <a:rPr lang="en-US" sz="1200" spc="-25">
                          <a:latin typeface="Poppins" pitchFamily="2"/>
                          <a:cs typeface="Poppins" pitchFamily="2"/>
                        </a:rPr>
                        <a:t> </a:t>
                      </a:r>
                      <a:r>
                        <a:rPr lang="en-US" sz="1200">
                          <a:latin typeface="Poppins" pitchFamily="2"/>
                          <a:cs typeface="Poppins" pitchFamily="2"/>
                        </a:rPr>
                        <a:t>or</a:t>
                      </a:r>
                      <a:r>
                        <a:rPr lang="en-US" sz="1200" spc="-20">
                          <a:latin typeface="Poppins" pitchFamily="2"/>
                          <a:cs typeface="Poppins" pitchFamily="2"/>
                        </a:rPr>
                        <a:t> </a:t>
                      </a:r>
                      <a:r>
                        <a:rPr lang="en-US" sz="1200">
                          <a:latin typeface="Poppins" pitchFamily="2"/>
                          <a:cs typeface="Poppins" pitchFamily="2"/>
                        </a:rPr>
                        <a:t>stillbirth),</a:t>
                      </a:r>
                      <a:r>
                        <a:rPr lang="en-US" sz="1200" spc="-15">
                          <a:latin typeface="Poppins" pitchFamily="2"/>
                          <a:cs typeface="Poppins" pitchFamily="2"/>
                        </a:rPr>
                        <a:t> </a:t>
                      </a:r>
                      <a:r>
                        <a:rPr lang="en-US" sz="1200">
                          <a:latin typeface="Poppins" pitchFamily="2"/>
                          <a:cs typeface="Poppins" pitchFamily="2"/>
                        </a:rPr>
                        <a:t>lactation,</a:t>
                      </a:r>
                      <a:r>
                        <a:rPr lang="en-US" sz="1200" spc="-30">
                          <a:latin typeface="Poppins" pitchFamily="2"/>
                          <a:cs typeface="Poppins" pitchFamily="2"/>
                        </a:rPr>
                        <a:t> </a:t>
                      </a:r>
                      <a:r>
                        <a:rPr lang="en-US" sz="1200" spc="-10">
                          <a:latin typeface="Poppins" pitchFamily="2"/>
                          <a:cs typeface="Poppins" pitchFamily="2"/>
                        </a:rPr>
                        <a:t>recovery, </a:t>
                      </a:r>
                      <a:r>
                        <a:rPr lang="en-US" sz="1200" i="1">
                          <a:latin typeface="Poppins" pitchFamily="2"/>
                          <a:cs typeface="Poppins" pitchFamily="2"/>
                        </a:rPr>
                        <a:t>and</a:t>
                      </a:r>
                      <a:r>
                        <a:rPr lang="en-US" sz="1200" i="1" spc="-20">
                          <a:latin typeface="Poppins" pitchFamily="2"/>
                          <a:cs typeface="Poppins" pitchFamily="2"/>
                        </a:rPr>
                        <a:t> </a:t>
                      </a:r>
                      <a:r>
                        <a:rPr lang="en-US" sz="1200">
                          <a:latin typeface="Poppins" pitchFamily="2"/>
                          <a:cs typeface="Poppins" pitchFamily="2"/>
                        </a:rPr>
                        <a:t>all</a:t>
                      </a:r>
                      <a:r>
                        <a:rPr lang="en-US" sz="1200" spc="-15">
                          <a:latin typeface="Poppins" pitchFamily="2"/>
                          <a:cs typeface="Poppins" pitchFamily="2"/>
                        </a:rPr>
                        <a:t> </a:t>
                      </a:r>
                      <a:r>
                        <a:rPr lang="en-US" sz="1200">
                          <a:latin typeface="Poppins" pitchFamily="2"/>
                          <a:cs typeface="Poppins" pitchFamily="2"/>
                        </a:rPr>
                        <a:t>related</a:t>
                      </a:r>
                      <a:r>
                        <a:rPr lang="en-US" sz="1200" spc="-25">
                          <a:latin typeface="Poppins" pitchFamily="2"/>
                          <a:cs typeface="Poppins" pitchFamily="2"/>
                        </a:rPr>
                        <a:t> </a:t>
                      </a:r>
                      <a:r>
                        <a:rPr lang="en-US" sz="1200">
                          <a:latin typeface="Poppins" pitchFamily="2"/>
                          <a:cs typeface="Poppins" pitchFamily="2"/>
                        </a:rPr>
                        <a:t>medical</a:t>
                      </a:r>
                      <a:r>
                        <a:rPr lang="en-US" sz="1200" spc="-15">
                          <a:latin typeface="Poppins" pitchFamily="2"/>
                          <a:cs typeface="Poppins" pitchFamily="2"/>
                        </a:rPr>
                        <a:t> </a:t>
                      </a:r>
                      <a:r>
                        <a:rPr lang="en-US" sz="1200" spc="-10">
                          <a:latin typeface="Poppins" pitchFamily="2"/>
                          <a:cs typeface="Poppins" pitchFamily="2"/>
                        </a:rPr>
                        <a:t>conditions.</a:t>
                      </a:r>
                      <a:endParaRPr lang="en-US" sz="1200">
                        <a:latin typeface="Poppins" pitchFamily="2"/>
                        <a:cs typeface="Poppins" pitchFamily="2"/>
                      </a:endParaRPr>
                    </a:p>
                  </a:txBody>
                  <a:tcPr marL="0" marR="0" marT="3895" marB="0">
                    <a:lnL w="19046" cap="flat" cmpd="sng" algn="ctr">
                      <a:solidFill>
                        <a:srgbClr val="FFFFFF"/>
                      </a:solidFill>
                      <a:prstDash val="solid"/>
                      <a:round/>
                      <a:headEnd type="none" w="med" len="med"/>
                      <a:tailEnd type="none" w="med" len="med"/>
                    </a:lnL>
                    <a:lnT w="19046" cap="flat" cmpd="sng" algn="ctr">
                      <a:solidFill>
                        <a:srgbClr val="FFFFFF"/>
                      </a:solidFill>
                      <a:prstDash val="solid"/>
                      <a:round/>
                      <a:headEnd type="none" w="med" len="med"/>
                      <a:tailEnd type="none" w="med" len="med"/>
                    </a:lnT>
                    <a:lnB w="19046" cap="flat" cmpd="sng" algn="ctr">
                      <a:solidFill>
                        <a:srgbClr val="FFFFFF"/>
                      </a:solidFill>
                      <a:prstDash val="solid"/>
                      <a:round/>
                      <a:headEnd type="none" w="med" len="med"/>
                      <a:tailEnd type="none" w="med" len="med"/>
                    </a:lnB>
                    <a:solidFill>
                      <a:srgbClr val="E1EED9"/>
                    </a:solidFill>
                  </a:tcPr>
                </a:tc>
                <a:extLst>
                  <a:ext uri="{0D108BD9-81ED-4DB2-BD59-A6C34878D82A}">
                    <a16:rowId xmlns:a16="http://schemas.microsoft.com/office/drawing/2014/main" val="2204135173"/>
                  </a:ext>
                </a:extLst>
              </a:tr>
              <a:tr h="691478">
                <a:tc>
                  <a:txBody>
                    <a:bodyPr/>
                    <a:lstStyle/>
                    <a:p>
                      <a:pPr marL="59051" marR="184781" lvl="0" algn="l">
                        <a:lnSpc>
                          <a:spcPct val="100000"/>
                        </a:lnSpc>
                        <a:spcBef>
                          <a:spcPts val="665"/>
                        </a:spcBef>
                      </a:pPr>
                      <a:r>
                        <a:rPr lang="en-US" sz="1200">
                          <a:latin typeface="Poppins" pitchFamily="2"/>
                          <a:cs typeface="Poppins" pitchFamily="2"/>
                        </a:rPr>
                        <a:t>Prohibited</a:t>
                      </a:r>
                      <a:r>
                        <a:rPr lang="en-US" sz="1200" spc="-15">
                          <a:latin typeface="Poppins" pitchFamily="2"/>
                          <a:cs typeface="Poppins" pitchFamily="2"/>
                        </a:rPr>
                        <a:t> </a:t>
                      </a:r>
                      <a:r>
                        <a:rPr lang="en-US" sz="1200">
                          <a:latin typeface="Poppins" pitchFamily="2"/>
                          <a:cs typeface="Poppins" pitchFamily="2"/>
                        </a:rPr>
                        <a:t>rules</a:t>
                      </a:r>
                      <a:r>
                        <a:rPr lang="en-US" sz="1200" spc="-10">
                          <a:latin typeface="Poppins" pitchFamily="2"/>
                          <a:cs typeface="Poppins" pitchFamily="2"/>
                        </a:rPr>
                        <a:t> </a:t>
                      </a:r>
                      <a:r>
                        <a:rPr lang="en-US" sz="1200">
                          <a:latin typeface="Poppins" pitchFamily="2"/>
                          <a:cs typeface="Poppins" pitchFamily="2"/>
                        </a:rPr>
                        <a:t>relating</a:t>
                      </a:r>
                      <a:r>
                        <a:rPr lang="en-US" sz="1200" spc="-10">
                          <a:latin typeface="Poppins" pitchFamily="2"/>
                          <a:cs typeface="Poppins" pitchFamily="2"/>
                        </a:rPr>
                        <a:t> </a:t>
                      </a:r>
                      <a:r>
                        <a:rPr lang="en-US" sz="1200">
                          <a:latin typeface="Poppins" pitchFamily="2"/>
                          <a:cs typeface="Poppins" pitchFamily="2"/>
                        </a:rPr>
                        <a:t>to</a:t>
                      </a:r>
                      <a:r>
                        <a:rPr lang="en-US" sz="1200" spc="-15">
                          <a:latin typeface="Poppins" pitchFamily="2"/>
                          <a:cs typeface="Poppins" pitchFamily="2"/>
                        </a:rPr>
                        <a:t> </a:t>
                      </a:r>
                      <a:r>
                        <a:rPr lang="en-US" sz="1200">
                          <a:latin typeface="Poppins" pitchFamily="2"/>
                          <a:cs typeface="Poppins" pitchFamily="2"/>
                        </a:rPr>
                        <a:t>students’</a:t>
                      </a:r>
                      <a:r>
                        <a:rPr lang="en-US" sz="1200" spc="-5">
                          <a:latin typeface="Poppins" pitchFamily="2"/>
                          <a:cs typeface="Poppins" pitchFamily="2"/>
                        </a:rPr>
                        <a:t> </a:t>
                      </a:r>
                      <a:r>
                        <a:rPr lang="en-US" sz="1200">
                          <a:latin typeface="Poppins" pitchFamily="2"/>
                          <a:cs typeface="Poppins" pitchFamily="2"/>
                        </a:rPr>
                        <a:t>actual</a:t>
                      </a:r>
                      <a:r>
                        <a:rPr lang="en-US" sz="1200" spc="-25">
                          <a:latin typeface="Poppins" pitchFamily="2"/>
                          <a:cs typeface="Poppins" pitchFamily="2"/>
                        </a:rPr>
                        <a:t> </a:t>
                      </a:r>
                      <a:r>
                        <a:rPr lang="en-US" sz="1200">
                          <a:latin typeface="Poppins" pitchFamily="2"/>
                          <a:cs typeface="Poppins" pitchFamily="2"/>
                        </a:rPr>
                        <a:t>or</a:t>
                      </a:r>
                      <a:r>
                        <a:rPr lang="en-US" sz="1200" spc="-5">
                          <a:latin typeface="Poppins" pitchFamily="2"/>
                          <a:cs typeface="Poppins" pitchFamily="2"/>
                        </a:rPr>
                        <a:t> </a:t>
                      </a:r>
                      <a:r>
                        <a:rPr lang="en-US" sz="1200" spc="-10">
                          <a:latin typeface="Poppins" pitchFamily="2"/>
                          <a:cs typeface="Poppins" pitchFamily="2"/>
                        </a:rPr>
                        <a:t>potential </a:t>
                      </a:r>
                      <a:r>
                        <a:rPr lang="en-US" sz="1200">
                          <a:latin typeface="Poppins" pitchFamily="2"/>
                          <a:cs typeface="Poppins" pitchFamily="2"/>
                        </a:rPr>
                        <a:t>parental,</a:t>
                      </a:r>
                      <a:r>
                        <a:rPr lang="en-US" sz="1200" spc="-15">
                          <a:latin typeface="Poppins" pitchFamily="2"/>
                          <a:cs typeface="Poppins" pitchFamily="2"/>
                        </a:rPr>
                        <a:t> </a:t>
                      </a:r>
                      <a:r>
                        <a:rPr lang="en-US" sz="1200">
                          <a:latin typeface="Poppins" pitchFamily="2"/>
                          <a:cs typeface="Poppins" pitchFamily="2"/>
                        </a:rPr>
                        <a:t>family,</a:t>
                      </a:r>
                      <a:r>
                        <a:rPr lang="en-US" sz="1200" spc="-20">
                          <a:latin typeface="Poppins" pitchFamily="2"/>
                          <a:cs typeface="Poppins" pitchFamily="2"/>
                        </a:rPr>
                        <a:t> </a:t>
                      </a:r>
                      <a:r>
                        <a:rPr lang="en-US" sz="1200">
                          <a:latin typeface="Poppins" pitchFamily="2"/>
                          <a:cs typeface="Poppins" pitchFamily="2"/>
                        </a:rPr>
                        <a:t>or</a:t>
                      </a:r>
                      <a:r>
                        <a:rPr lang="en-US" sz="1200" spc="-20">
                          <a:latin typeface="Poppins" pitchFamily="2"/>
                          <a:cs typeface="Poppins" pitchFamily="2"/>
                        </a:rPr>
                        <a:t> </a:t>
                      </a:r>
                      <a:r>
                        <a:rPr lang="en-US" sz="1200">
                          <a:latin typeface="Poppins" pitchFamily="2"/>
                          <a:cs typeface="Poppins" pitchFamily="2"/>
                        </a:rPr>
                        <a:t>marital</a:t>
                      </a:r>
                      <a:r>
                        <a:rPr lang="en-US" sz="1200" spc="-25">
                          <a:latin typeface="Poppins" pitchFamily="2"/>
                          <a:cs typeface="Poppins" pitchFamily="2"/>
                        </a:rPr>
                        <a:t> </a:t>
                      </a:r>
                      <a:r>
                        <a:rPr lang="en-US" sz="1200">
                          <a:latin typeface="Poppins" pitchFamily="2"/>
                          <a:cs typeface="Poppins" pitchFamily="2"/>
                        </a:rPr>
                        <a:t>status</a:t>
                      </a:r>
                      <a:r>
                        <a:rPr lang="en-US" sz="1200" spc="-15">
                          <a:latin typeface="Poppins" pitchFamily="2"/>
                          <a:cs typeface="Poppins" pitchFamily="2"/>
                        </a:rPr>
                        <a:t> </a:t>
                      </a:r>
                      <a:r>
                        <a:rPr lang="en-US" sz="1200">
                          <a:latin typeface="Poppins" pitchFamily="2"/>
                          <a:cs typeface="Poppins" pitchFamily="2"/>
                        </a:rPr>
                        <a:t>that</a:t>
                      </a:r>
                      <a:r>
                        <a:rPr lang="en-US" sz="1200" spc="-5">
                          <a:latin typeface="Poppins" pitchFamily="2"/>
                          <a:cs typeface="Poppins" pitchFamily="2"/>
                        </a:rPr>
                        <a:t> </a:t>
                      </a:r>
                      <a:r>
                        <a:rPr lang="en-US" sz="1200">
                          <a:latin typeface="Poppins" pitchFamily="2"/>
                          <a:cs typeface="Poppins" pitchFamily="2"/>
                        </a:rPr>
                        <a:t>treated</a:t>
                      </a:r>
                      <a:r>
                        <a:rPr lang="en-US" sz="1200" spc="-25">
                          <a:latin typeface="Poppins" pitchFamily="2"/>
                          <a:cs typeface="Poppins" pitchFamily="2"/>
                        </a:rPr>
                        <a:t> </a:t>
                      </a:r>
                      <a:r>
                        <a:rPr lang="en-US" sz="1200" spc="-10">
                          <a:latin typeface="Poppins" pitchFamily="2"/>
                          <a:cs typeface="Poppins" pitchFamily="2"/>
                        </a:rPr>
                        <a:t>students </a:t>
                      </a:r>
                      <a:r>
                        <a:rPr lang="en-US" sz="1200">
                          <a:latin typeface="Poppins" pitchFamily="2"/>
                          <a:cs typeface="Poppins" pitchFamily="2"/>
                        </a:rPr>
                        <a:t>differently</a:t>
                      </a:r>
                      <a:r>
                        <a:rPr lang="en-US" sz="1200" spc="-10">
                          <a:latin typeface="Poppins" pitchFamily="2"/>
                          <a:cs typeface="Poppins" pitchFamily="2"/>
                        </a:rPr>
                        <a:t> </a:t>
                      </a:r>
                      <a:r>
                        <a:rPr lang="en-US" sz="1200">
                          <a:latin typeface="Poppins" pitchFamily="2"/>
                          <a:cs typeface="Poppins" pitchFamily="2"/>
                        </a:rPr>
                        <a:t>on</a:t>
                      </a:r>
                      <a:r>
                        <a:rPr lang="en-US" sz="1200" spc="-20">
                          <a:latin typeface="Poppins" pitchFamily="2"/>
                          <a:cs typeface="Poppins" pitchFamily="2"/>
                        </a:rPr>
                        <a:t> </a:t>
                      </a:r>
                      <a:r>
                        <a:rPr lang="en-US" sz="1200">
                          <a:latin typeface="Poppins" pitchFamily="2"/>
                          <a:cs typeface="Poppins" pitchFamily="2"/>
                        </a:rPr>
                        <a:t>the basis</a:t>
                      </a:r>
                      <a:r>
                        <a:rPr lang="en-US" sz="1200" spc="-15">
                          <a:latin typeface="Poppins" pitchFamily="2"/>
                          <a:cs typeface="Poppins" pitchFamily="2"/>
                        </a:rPr>
                        <a:t> </a:t>
                      </a:r>
                      <a:r>
                        <a:rPr lang="en-US" sz="1200">
                          <a:latin typeface="Poppins" pitchFamily="2"/>
                          <a:cs typeface="Poppins" pitchFamily="2"/>
                        </a:rPr>
                        <a:t>of</a:t>
                      </a:r>
                      <a:r>
                        <a:rPr lang="en-US" sz="1200" spc="-20">
                          <a:latin typeface="Poppins" pitchFamily="2"/>
                          <a:cs typeface="Poppins" pitchFamily="2"/>
                        </a:rPr>
                        <a:t> sex.</a:t>
                      </a:r>
                      <a:endParaRPr lang="en-US" sz="1200">
                        <a:latin typeface="Poppins" pitchFamily="2"/>
                        <a:cs typeface="Poppins" pitchFamily="2"/>
                      </a:endParaRPr>
                    </a:p>
                  </a:txBody>
                  <a:tcPr marL="0" marR="0" marT="57579" marB="0">
                    <a:lnR w="19046" cap="flat" cmpd="sng" algn="ctr">
                      <a:solidFill>
                        <a:srgbClr val="FFFFFF"/>
                      </a:solidFill>
                      <a:prstDash val="solid"/>
                      <a:round/>
                      <a:headEnd type="none" w="med" len="med"/>
                      <a:tailEnd type="none" w="med" len="med"/>
                    </a:lnR>
                    <a:lnT w="19046" cap="flat" cmpd="sng" algn="ctr">
                      <a:solidFill>
                        <a:srgbClr val="FFFFFF"/>
                      </a:solidFill>
                      <a:prstDash val="solid"/>
                      <a:round/>
                      <a:headEnd type="none" w="med" len="med"/>
                      <a:tailEnd type="none" w="med" len="med"/>
                    </a:lnT>
                    <a:lnB w="19046" cap="flat" cmpd="sng" algn="ctr">
                      <a:solidFill>
                        <a:srgbClr val="FFFFFF"/>
                      </a:solidFill>
                      <a:prstDash val="solid"/>
                      <a:round/>
                      <a:headEnd type="none" w="med" len="med"/>
                      <a:tailEnd type="none" w="med" len="med"/>
                    </a:lnB>
                    <a:solidFill>
                      <a:srgbClr val="FAE3D4"/>
                    </a:solidFill>
                  </a:tcPr>
                </a:tc>
                <a:tc>
                  <a:txBody>
                    <a:bodyPr/>
                    <a:lstStyle/>
                    <a:p>
                      <a:pPr marL="67949" marR="114300" lvl="0" indent="0" algn="l" defTabSz="914400" rtl="0" fontAlgn="auto" hangingPunct="1">
                        <a:lnSpc>
                          <a:spcPts val="1340"/>
                        </a:lnSpc>
                        <a:spcBef>
                          <a:spcPts val="40"/>
                        </a:spcBef>
                        <a:spcAft>
                          <a:spcPts val="0"/>
                        </a:spcAft>
                        <a:buNone/>
                        <a:tabLst/>
                      </a:pPr>
                      <a:r>
                        <a:rPr lang="en-US" sz="1200">
                          <a:latin typeface="Poppins" pitchFamily="2"/>
                          <a:cs typeface="Poppins" pitchFamily="2"/>
                        </a:rPr>
                        <a:t>Prohibits</a:t>
                      </a:r>
                      <a:r>
                        <a:rPr lang="en-US" sz="1200" spc="-30">
                          <a:latin typeface="Poppins" pitchFamily="2"/>
                          <a:cs typeface="Poppins" pitchFamily="2"/>
                        </a:rPr>
                        <a:t> </a:t>
                      </a:r>
                      <a:r>
                        <a:rPr lang="en-US" sz="1200">
                          <a:latin typeface="Poppins" pitchFamily="2"/>
                          <a:cs typeface="Poppins" pitchFamily="2"/>
                        </a:rPr>
                        <a:t>policies,</a:t>
                      </a:r>
                      <a:r>
                        <a:rPr lang="en-US" sz="1200" spc="-20">
                          <a:latin typeface="Poppins" pitchFamily="2"/>
                          <a:cs typeface="Poppins" pitchFamily="2"/>
                        </a:rPr>
                        <a:t> </a:t>
                      </a:r>
                      <a:r>
                        <a:rPr lang="en-US" sz="1200">
                          <a:latin typeface="Poppins" pitchFamily="2"/>
                          <a:cs typeface="Poppins" pitchFamily="2"/>
                        </a:rPr>
                        <a:t>practices,</a:t>
                      </a:r>
                      <a:r>
                        <a:rPr lang="en-US" sz="1200" spc="-20">
                          <a:latin typeface="Poppins" pitchFamily="2"/>
                          <a:cs typeface="Poppins" pitchFamily="2"/>
                        </a:rPr>
                        <a:t> </a:t>
                      </a:r>
                      <a:r>
                        <a:rPr lang="en-US" sz="1200">
                          <a:latin typeface="Poppins" pitchFamily="2"/>
                          <a:cs typeface="Poppins" pitchFamily="2"/>
                        </a:rPr>
                        <a:t>and</a:t>
                      </a:r>
                      <a:r>
                        <a:rPr lang="en-US" sz="1200" spc="-20">
                          <a:latin typeface="Poppins" pitchFamily="2"/>
                          <a:cs typeface="Poppins" pitchFamily="2"/>
                        </a:rPr>
                        <a:t> </a:t>
                      </a:r>
                      <a:r>
                        <a:rPr lang="en-US" sz="1200">
                          <a:latin typeface="Poppins" pitchFamily="2"/>
                          <a:cs typeface="Poppins" pitchFamily="2"/>
                        </a:rPr>
                        <a:t>procedures</a:t>
                      </a:r>
                      <a:r>
                        <a:rPr lang="en-US" sz="1200" spc="-20">
                          <a:latin typeface="Poppins" pitchFamily="2"/>
                          <a:cs typeface="Poppins" pitchFamily="2"/>
                        </a:rPr>
                        <a:t> </a:t>
                      </a:r>
                      <a:r>
                        <a:rPr lang="en-US" sz="1200">
                          <a:latin typeface="Poppins" pitchFamily="2"/>
                          <a:cs typeface="Poppins" pitchFamily="2"/>
                        </a:rPr>
                        <a:t>relating</a:t>
                      </a:r>
                      <a:r>
                        <a:rPr lang="en-US" sz="1200" spc="-25">
                          <a:latin typeface="Poppins" pitchFamily="2"/>
                          <a:cs typeface="Poppins" pitchFamily="2"/>
                        </a:rPr>
                        <a:t> to </a:t>
                      </a:r>
                      <a:r>
                        <a:rPr lang="en-US" sz="1200">
                          <a:latin typeface="Poppins" pitchFamily="2"/>
                          <a:cs typeface="Poppins" pitchFamily="2"/>
                        </a:rPr>
                        <a:t>students’</a:t>
                      </a:r>
                      <a:r>
                        <a:rPr lang="en-US" sz="1200" spc="-15">
                          <a:latin typeface="Poppins" pitchFamily="2"/>
                          <a:cs typeface="Poppins" pitchFamily="2"/>
                        </a:rPr>
                        <a:t> </a:t>
                      </a:r>
                      <a:r>
                        <a:rPr lang="en-US" sz="1200">
                          <a:latin typeface="Poppins" pitchFamily="2"/>
                          <a:cs typeface="Poppins" pitchFamily="2"/>
                        </a:rPr>
                        <a:t>past,</a:t>
                      </a:r>
                      <a:r>
                        <a:rPr lang="en-US" sz="1200" spc="-10">
                          <a:latin typeface="Poppins" pitchFamily="2"/>
                          <a:cs typeface="Poppins" pitchFamily="2"/>
                        </a:rPr>
                        <a:t> </a:t>
                      </a:r>
                      <a:r>
                        <a:rPr lang="en-US" sz="1200">
                          <a:latin typeface="Poppins" pitchFamily="2"/>
                          <a:cs typeface="Poppins" pitchFamily="2"/>
                        </a:rPr>
                        <a:t>current,</a:t>
                      </a:r>
                      <a:r>
                        <a:rPr lang="en-US" sz="1200" spc="-20">
                          <a:latin typeface="Poppins" pitchFamily="2"/>
                          <a:cs typeface="Poppins" pitchFamily="2"/>
                        </a:rPr>
                        <a:t> </a:t>
                      </a:r>
                      <a:r>
                        <a:rPr lang="en-US" sz="1200">
                          <a:latin typeface="Poppins" pitchFamily="2"/>
                          <a:cs typeface="Poppins" pitchFamily="2"/>
                        </a:rPr>
                        <a:t>or</a:t>
                      </a:r>
                      <a:r>
                        <a:rPr lang="en-US" sz="1200" spc="-20">
                          <a:latin typeface="Poppins" pitchFamily="2"/>
                          <a:cs typeface="Poppins" pitchFamily="2"/>
                        </a:rPr>
                        <a:t> </a:t>
                      </a:r>
                      <a:r>
                        <a:rPr lang="en-US" sz="1200">
                          <a:latin typeface="Poppins" pitchFamily="2"/>
                          <a:cs typeface="Poppins" pitchFamily="2"/>
                        </a:rPr>
                        <a:t>potential</a:t>
                      </a:r>
                      <a:r>
                        <a:rPr lang="en-US" sz="1200" spc="-25">
                          <a:latin typeface="Poppins" pitchFamily="2"/>
                          <a:cs typeface="Poppins" pitchFamily="2"/>
                        </a:rPr>
                        <a:t> </a:t>
                      </a:r>
                      <a:r>
                        <a:rPr lang="en-US" sz="1200">
                          <a:latin typeface="Poppins" pitchFamily="2"/>
                          <a:cs typeface="Poppins" pitchFamily="2"/>
                        </a:rPr>
                        <a:t>parental,</a:t>
                      </a:r>
                      <a:r>
                        <a:rPr lang="en-US" sz="1200" spc="-20">
                          <a:latin typeface="Poppins" pitchFamily="2"/>
                          <a:cs typeface="Poppins" pitchFamily="2"/>
                        </a:rPr>
                        <a:t> </a:t>
                      </a:r>
                      <a:r>
                        <a:rPr lang="en-US" sz="1200">
                          <a:latin typeface="Poppins" pitchFamily="2"/>
                          <a:cs typeface="Poppins" pitchFamily="2"/>
                        </a:rPr>
                        <a:t>family,</a:t>
                      </a:r>
                      <a:r>
                        <a:rPr lang="en-US" sz="1200" spc="-20">
                          <a:latin typeface="Poppins" pitchFamily="2"/>
                          <a:cs typeface="Poppins" pitchFamily="2"/>
                        </a:rPr>
                        <a:t> </a:t>
                      </a:r>
                      <a:r>
                        <a:rPr lang="en-US" sz="1200" spc="-25">
                          <a:latin typeface="Poppins" pitchFamily="2"/>
                          <a:cs typeface="Poppins" pitchFamily="2"/>
                        </a:rPr>
                        <a:t>or </a:t>
                      </a:r>
                      <a:r>
                        <a:rPr lang="en-US" sz="1200">
                          <a:latin typeface="Poppins" pitchFamily="2"/>
                          <a:cs typeface="Poppins" pitchFamily="2"/>
                        </a:rPr>
                        <a:t>marital</a:t>
                      </a:r>
                      <a:r>
                        <a:rPr lang="en-US" sz="1200" spc="-25">
                          <a:latin typeface="Poppins" pitchFamily="2"/>
                          <a:cs typeface="Poppins" pitchFamily="2"/>
                        </a:rPr>
                        <a:t> </a:t>
                      </a:r>
                      <a:r>
                        <a:rPr lang="en-US" sz="1200">
                          <a:latin typeface="Poppins" pitchFamily="2"/>
                          <a:cs typeface="Poppins" pitchFamily="2"/>
                        </a:rPr>
                        <a:t>status</a:t>
                      </a:r>
                      <a:r>
                        <a:rPr lang="en-US" sz="1200" spc="-15">
                          <a:latin typeface="Poppins" pitchFamily="2"/>
                          <a:cs typeface="Poppins" pitchFamily="2"/>
                        </a:rPr>
                        <a:t> </a:t>
                      </a:r>
                      <a:r>
                        <a:rPr lang="en-US" sz="1200">
                          <a:latin typeface="Poppins" pitchFamily="2"/>
                          <a:cs typeface="Poppins" pitchFamily="2"/>
                        </a:rPr>
                        <a:t>that</a:t>
                      </a:r>
                      <a:r>
                        <a:rPr lang="en-US" sz="1200" spc="-15">
                          <a:latin typeface="Poppins" pitchFamily="2"/>
                          <a:cs typeface="Poppins" pitchFamily="2"/>
                        </a:rPr>
                        <a:t> </a:t>
                      </a:r>
                      <a:r>
                        <a:rPr lang="en-US" sz="1200">
                          <a:latin typeface="Poppins" pitchFamily="2"/>
                          <a:cs typeface="Poppins" pitchFamily="2"/>
                        </a:rPr>
                        <a:t>treat</a:t>
                      </a:r>
                      <a:r>
                        <a:rPr lang="en-US" sz="1200" spc="-15">
                          <a:latin typeface="Poppins" pitchFamily="2"/>
                          <a:cs typeface="Poppins" pitchFamily="2"/>
                        </a:rPr>
                        <a:t> </a:t>
                      </a:r>
                      <a:r>
                        <a:rPr lang="en-US" sz="1200">
                          <a:latin typeface="Poppins" pitchFamily="2"/>
                          <a:cs typeface="Poppins" pitchFamily="2"/>
                        </a:rPr>
                        <a:t>students</a:t>
                      </a:r>
                      <a:r>
                        <a:rPr lang="en-US" sz="1200" spc="-5">
                          <a:latin typeface="Poppins" pitchFamily="2"/>
                          <a:cs typeface="Poppins" pitchFamily="2"/>
                        </a:rPr>
                        <a:t> </a:t>
                      </a:r>
                      <a:r>
                        <a:rPr lang="en-US" sz="1200">
                          <a:latin typeface="Poppins" pitchFamily="2"/>
                          <a:cs typeface="Poppins" pitchFamily="2"/>
                        </a:rPr>
                        <a:t>differently</a:t>
                      </a:r>
                      <a:r>
                        <a:rPr lang="en-US" sz="1200" spc="-15">
                          <a:latin typeface="Poppins" pitchFamily="2"/>
                          <a:cs typeface="Poppins" pitchFamily="2"/>
                        </a:rPr>
                        <a:t> </a:t>
                      </a:r>
                      <a:r>
                        <a:rPr lang="en-US" sz="1200">
                          <a:latin typeface="Poppins" pitchFamily="2"/>
                          <a:cs typeface="Poppins" pitchFamily="2"/>
                        </a:rPr>
                        <a:t>on</a:t>
                      </a:r>
                      <a:r>
                        <a:rPr lang="en-US" sz="1200" spc="-10">
                          <a:latin typeface="Poppins" pitchFamily="2"/>
                          <a:cs typeface="Poppins" pitchFamily="2"/>
                        </a:rPr>
                        <a:t> </a:t>
                      </a:r>
                      <a:r>
                        <a:rPr lang="en-US" sz="1200">
                          <a:latin typeface="Poppins" pitchFamily="2"/>
                          <a:cs typeface="Poppins" pitchFamily="2"/>
                        </a:rPr>
                        <a:t>the</a:t>
                      </a:r>
                      <a:r>
                        <a:rPr lang="en-US" sz="1200" spc="-15">
                          <a:latin typeface="Poppins" pitchFamily="2"/>
                          <a:cs typeface="Poppins" pitchFamily="2"/>
                        </a:rPr>
                        <a:t> </a:t>
                      </a:r>
                      <a:r>
                        <a:rPr lang="en-US" sz="1200" spc="-20">
                          <a:latin typeface="Poppins" pitchFamily="2"/>
                          <a:cs typeface="Poppins" pitchFamily="2"/>
                        </a:rPr>
                        <a:t>basis </a:t>
                      </a:r>
                      <a:r>
                        <a:rPr lang="en-US" sz="1200">
                          <a:latin typeface="Poppins" pitchFamily="2"/>
                          <a:cs typeface="Poppins" pitchFamily="2"/>
                        </a:rPr>
                        <a:t>of</a:t>
                      </a:r>
                      <a:r>
                        <a:rPr lang="en-US" sz="1200" spc="-15">
                          <a:latin typeface="Poppins" pitchFamily="2"/>
                          <a:cs typeface="Poppins" pitchFamily="2"/>
                        </a:rPr>
                        <a:t> </a:t>
                      </a:r>
                      <a:r>
                        <a:rPr lang="en-US" sz="1200">
                          <a:latin typeface="Poppins" pitchFamily="2"/>
                          <a:cs typeface="Poppins" pitchFamily="2"/>
                        </a:rPr>
                        <a:t>sex.</a:t>
                      </a:r>
                      <a:r>
                        <a:rPr lang="en-US" sz="1200" spc="-15">
                          <a:latin typeface="Poppins" pitchFamily="2"/>
                          <a:cs typeface="Poppins" pitchFamily="2"/>
                        </a:rPr>
                        <a:t> </a:t>
                      </a:r>
                      <a:r>
                        <a:rPr lang="en-US" sz="1200">
                          <a:latin typeface="Poppins" pitchFamily="2"/>
                          <a:cs typeface="Poppins" pitchFamily="2"/>
                        </a:rPr>
                        <a:t>Offers</a:t>
                      </a:r>
                      <a:r>
                        <a:rPr lang="en-US" sz="1200" spc="-10">
                          <a:latin typeface="Poppins" pitchFamily="2"/>
                          <a:cs typeface="Poppins" pitchFamily="2"/>
                        </a:rPr>
                        <a:t> </a:t>
                      </a:r>
                      <a:r>
                        <a:rPr lang="en-US" sz="1200">
                          <a:latin typeface="Poppins" pitchFamily="2"/>
                          <a:cs typeface="Poppins" pitchFamily="2"/>
                        </a:rPr>
                        <a:t>an</a:t>
                      </a:r>
                      <a:r>
                        <a:rPr lang="en-US" sz="1200" spc="-15">
                          <a:latin typeface="Poppins" pitchFamily="2"/>
                          <a:cs typeface="Poppins" pitchFamily="2"/>
                        </a:rPr>
                        <a:t> </a:t>
                      </a:r>
                      <a:r>
                        <a:rPr lang="en-US" sz="1200">
                          <a:latin typeface="Poppins" pitchFamily="2"/>
                          <a:cs typeface="Poppins" pitchFamily="2"/>
                        </a:rPr>
                        <a:t>inclusive</a:t>
                      </a:r>
                      <a:r>
                        <a:rPr lang="en-US" sz="1200" spc="-20">
                          <a:latin typeface="Poppins" pitchFamily="2"/>
                          <a:cs typeface="Poppins" pitchFamily="2"/>
                        </a:rPr>
                        <a:t> </a:t>
                      </a:r>
                      <a:r>
                        <a:rPr lang="en-US" sz="1200">
                          <a:latin typeface="Poppins" pitchFamily="2"/>
                          <a:cs typeface="Poppins" pitchFamily="2"/>
                        </a:rPr>
                        <a:t>definition</a:t>
                      </a:r>
                      <a:r>
                        <a:rPr lang="en-US" sz="1200" spc="-30">
                          <a:latin typeface="Poppins" pitchFamily="2"/>
                          <a:cs typeface="Poppins" pitchFamily="2"/>
                        </a:rPr>
                        <a:t> </a:t>
                      </a:r>
                      <a:r>
                        <a:rPr lang="en-US" sz="1200">
                          <a:latin typeface="Poppins" pitchFamily="2"/>
                          <a:cs typeface="Poppins" pitchFamily="2"/>
                        </a:rPr>
                        <a:t>of</a:t>
                      </a:r>
                      <a:r>
                        <a:rPr lang="en-US" sz="1200" spc="-10">
                          <a:latin typeface="Poppins" pitchFamily="2"/>
                          <a:cs typeface="Poppins" pitchFamily="2"/>
                        </a:rPr>
                        <a:t> </a:t>
                      </a:r>
                      <a:r>
                        <a:rPr lang="en-US" sz="1200">
                          <a:latin typeface="Poppins" pitchFamily="2"/>
                          <a:cs typeface="Poppins" pitchFamily="2"/>
                        </a:rPr>
                        <a:t>parental</a:t>
                      </a:r>
                      <a:r>
                        <a:rPr lang="en-US" sz="1200" spc="-15">
                          <a:latin typeface="Poppins" pitchFamily="2"/>
                          <a:cs typeface="Poppins" pitchFamily="2"/>
                        </a:rPr>
                        <a:t> </a:t>
                      </a:r>
                      <a:r>
                        <a:rPr lang="en-US" sz="1200" spc="-10">
                          <a:latin typeface="Poppins" pitchFamily="2"/>
                          <a:cs typeface="Poppins" pitchFamily="2"/>
                        </a:rPr>
                        <a:t>status.</a:t>
                      </a:r>
                      <a:endParaRPr lang="en-US" sz="1200">
                        <a:latin typeface="Poppins" pitchFamily="2"/>
                        <a:cs typeface="Poppins" pitchFamily="2"/>
                      </a:endParaRPr>
                    </a:p>
                  </a:txBody>
                  <a:tcPr marL="0" marR="0" marT="3465" marB="0">
                    <a:lnL w="19046" cap="flat" cmpd="sng" algn="ctr">
                      <a:solidFill>
                        <a:srgbClr val="FFFFFF"/>
                      </a:solidFill>
                      <a:prstDash val="solid"/>
                      <a:round/>
                      <a:headEnd type="none" w="med" len="med"/>
                      <a:tailEnd type="none" w="med" len="med"/>
                    </a:lnL>
                    <a:lnT w="19046" cap="flat" cmpd="sng" algn="ctr">
                      <a:solidFill>
                        <a:srgbClr val="FFFFFF"/>
                      </a:solidFill>
                      <a:prstDash val="solid"/>
                      <a:round/>
                      <a:headEnd type="none" w="med" len="med"/>
                      <a:tailEnd type="none" w="med" len="med"/>
                    </a:lnT>
                    <a:lnB w="19046" cap="flat" cmpd="sng" algn="ctr">
                      <a:solidFill>
                        <a:srgbClr val="FFFFFF"/>
                      </a:solidFill>
                      <a:prstDash val="solid"/>
                      <a:round/>
                      <a:headEnd type="none" w="med" len="med"/>
                      <a:tailEnd type="none" w="med" len="med"/>
                    </a:lnB>
                    <a:solidFill>
                      <a:srgbClr val="E1EED9"/>
                    </a:solidFill>
                  </a:tcPr>
                </a:tc>
                <a:extLst>
                  <a:ext uri="{0D108BD9-81ED-4DB2-BD59-A6C34878D82A}">
                    <a16:rowId xmlns:a16="http://schemas.microsoft.com/office/drawing/2014/main" val="3522976432"/>
                  </a:ext>
                </a:extLst>
              </a:tr>
              <a:tr h="1035137">
                <a:tc>
                  <a:txBody>
                    <a:bodyPr/>
                    <a:lstStyle/>
                    <a:p>
                      <a:pPr marL="59051" marR="257175" lvl="0">
                        <a:lnSpc>
                          <a:spcPct val="101800"/>
                        </a:lnSpc>
                      </a:pPr>
                      <a:r>
                        <a:rPr lang="en-US" sz="1200">
                          <a:latin typeface="Poppins" pitchFamily="2"/>
                          <a:cs typeface="Poppins" pitchFamily="2"/>
                        </a:rPr>
                        <a:t>Had</a:t>
                      </a:r>
                      <a:r>
                        <a:rPr lang="en-US" sz="1200" spc="-10">
                          <a:latin typeface="Poppins" pitchFamily="2"/>
                          <a:cs typeface="Poppins" pitchFamily="2"/>
                        </a:rPr>
                        <a:t> </a:t>
                      </a:r>
                      <a:r>
                        <a:rPr lang="en-US" sz="1200">
                          <a:latin typeface="Poppins" pitchFamily="2"/>
                          <a:cs typeface="Poppins" pitchFamily="2"/>
                        </a:rPr>
                        <a:t>no clear</a:t>
                      </a:r>
                      <a:r>
                        <a:rPr lang="en-US" sz="1200" spc="-5">
                          <a:latin typeface="Poppins" pitchFamily="2"/>
                          <a:cs typeface="Poppins" pitchFamily="2"/>
                        </a:rPr>
                        <a:t> </a:t>
                      </a:r>
                      <a:r>
                        <a:rPr lang="en-US" sz="1200">
                          <a:latin typeface="Poppins" pitchFamily="2"/>
                          <a:cs typeface="Poppins" pitchFamily="2"/>
                        </a:rPr>
                        <a:t>limits</a:t>
                      </a:r>
                      <a:r>
                        <a:rPr lang="en-US" sz="1200" spc="-15">
                          <a:latin typeface="Poppins" pitchFamily="2"/>
                          <a:cs typeface="Poppins" pitchFamily="2"/>
                        </a:rPr>
                        <a:t> </a:t>
                      </a:r>
                      <a:r>
                        <a:rPr lang="en-US" sz="1200">
                          <a:latin typeface="Poppins" pitchFamily="2"/>
                          <a:cs typeface="Poppins" pitchFamily="2"/>
                        </a:rPr>
                        <a:t>on</a:t>
                      </a:r>
                      <a:r>
                        <a:rPr lang="en-US" sz="1200" spc="-10">
                          <a:latin typeface="Poppins" pitchFamily="2"/>
                          <a:cs typeface="Poppins" pitchFamily="2"/>
                        </a:rPr>
                        <a:t> </a:t>
                      </a:r>
                      <a:r>
                        <a:rPr lang="en-US" sz="1200">
                          <a:latin typeface="Poppins" pitchFamily="2"/>
                          <a:cs typeface="Poppins" pitchFamily="2"/>
                        </a:rPr>
                        <a:t>the</a:t>
                      </a:r>
                      <a:r>
                        <a:rPr lang="en-US" sz="1200" spc="-10">
                          <a:latin typeface="Poppins" pitchFamily="2"/>
                          <a:cs typeface="Poppins" pitchFamily="2"/>
                        </a:rPr>
                        <a:t> </a:t>
                      </a:r>
                      <a:r>
                        <a:rPr lang="en-US" sz="1200">
                          <a:latin typeface="Poppins" pitchFamily="2"/>
                          <a:cs typeface="Poppins" pitchFamily="2"/>
                        </a:rPr>
                        <a:t>types</a:t>
                      </a:r>
                      <a:r>
                        <a:rPr lang="en-US" sz="1200" spc="-15">
                          <a:latin typeface="Poppins" pitchFamily="2"/>
                          <a:cs typeface="Poppins" pitchFamily="2"/>
                        </a:rPr>
                        <a:t> </a:t>
                      </a:r>
                      <a:r>
                        <a:rPr lang="en-US" sz="1200">
                          <a:latin typeface="Poppins" pitchFamily="2"/>
                          <a:cs typeface="Poppins" pitchFamily="2"/>
                        </a:rPr>
                        <a:t>of</a:t>
                      </a:r>
                      <a:r>
                        <a:rPr lang="en-US" sz="1200" spc="-15">
                          <a:latin typeface="Poppins" pitchFamily="2"/>
                          <a:cs typeface="Poppins" pitchFamily="2"/>
                        </a:rPr>
                        <a:t> </a:t>
                      </a:r>
                      <a:r>
                        <a:rPr lang="en-US" sz="1200" spc="-10">
                          <a:latin typeface="Poppins" pitchFamily="2"/>
                          <a:cs typeface="Poppins" pitchFamily="2"/>
                        </a:rPr>
                        <a:t>medical </a:t>
                      </a:r>
                      <a:r>
                        <a:rPr lang="en-US" sz="1200">
                          <a:latin typeface="Poppins" pitchFamily="2"/>
                          <a:cs typeface="Poppins" pitchFamily="2"/>
                        </a:rPr>
                        <a:t>documentation</a:t>
                      </a:r>
                      <a:r>
                        <a:rPr lang="en-US" sz="1200" spc="-15">
                          <a:latin typeface="Poppins" pitchFamily="2"/>
                          <a:cs typeface="Poppins" pitchFamily="2"/>
                        </a:rPr>
                        <a:t> </a:t>
                      </a:r>
                      <a:r>
                        <a:rPr lang="en-US" sz="1200">
                          <a:latin typeface="Poppins" pitchFamily="2"/>
                          <a:cs typeface="Poppins" pitchFamily="2"/>
                        </a:rPr>
                        <a:t>educational</a:t>
                      </a:r>
                      <a:r>
                        <a:rPr lang="en-US" sz="1200" spc="-10">
                          <a:latin typeface="Poppins" pitchFamily="2"/>
                          <a:cs typeface="Poppins" pitchFamily="2"/>
                        </a:rPr>
                        <a:t> </a:t>
                      </a:r>
                      <a:r>
                        <a:rPr lang="en-US" sz="1200">
                          <a:latin typeface="Poppins" pitchFamily="2"/>
                          <a:cs typeface="Poppins" pitchFamily="2"/>
                        </a:rPr>
                        <a:t>institutions</a:t>
                      </a:r>
                      <a:r>
                        <a:rPr lang="en-US" sz="1200" spc="-20">
                          <a:latin typeface="Poppins" pitchFamily="2"/>
                          <a:cs typeface="Poppins" pitchFamily="2"/>
                        </a:rPr>
                        <a:t> </a:t>
                      </a:r>
                      <a:r>
                        <a:rPr lang="en-US" sz="1200">
                          <a:latin typeface="Poppins" pitchFamily="2"/>
                          <a:cs typeface="Poppins" pitchFamily="2"/>
                        </a:rPr>
                        <a:t>could</a:t>
                      </a:r>
                      <a:r>
                        <a:rPr lang="en-US" sz="1200" spc="-15">
                          <a:latin typeface="Poppins" pitchFamily="2"/>
                          <a:cs typeface="Poppins" pitchFamily="2"/>
                        </a:rPr>
                        <a:t> </a:t>
                      </a:r>
                      <a:r>
                        <a:rPr lang="en-US" sz="1200" spc="-10">
                          <a:latin typeface="Poppins" pitchFamily="2"/>
                          <a:cs typeface="Poppins" pitchFamily="2"/>
                        </a:rPr>
                        <a:t>demand </a:t>
                      </a:r>
                      <a:r>
                        <a:rPr lang="en-US" sz="1200">
                          <a:latin typeface="Poppins" pitchFamily="2"/>
                          <a:cs typeface="Poppins" pitchFamily="2"/>
                        </a:rPr>
                        <a:t>from</a:t>
                      </a:r>
                      <a:r>
                        <a:rPr lang="en-US" sz="1200" spc="-15">
                          <a:latin typeface="Poppins" pitchFamily="2"/>
                          <a:cs typeface="Poppins" pitchFamily="2"/>
                        </a:rPr>
                        <a:t> </a:t>
                      </a:r>
                      <a:r>
                        <a:rPr lang="en-US" sz="1200">
                          <a:latin typeface="Poppins" pitchFamily="2"/>
                          <a:cs typeface="Poppins" pitchFamily="2"/>
                        </a:rPr>
                        <a:t>students</a:t>
                      </a:r>
                      <a:r>
                        <a:rPr lang="en-US" sz="1200" spc="-5">
                          <a:latin typeface="Poppins" pitchFamily="2"/>
                          <a:cs typeface="Poppins" pitchFamily="2"/>
                        </a:rPr>
                        <a:t> </a:t>
                      </a:r>
                      <a:r>
                        <a:rPr lang="en-US" sz="1200">
                          <a:latin typeface="Poppins" pitchFamily="2"/>
                          <a:cs typeface="Poppins" pitchFamily="2"/>
                        </a:rPr>
                        <a:t>who</a:t>
                      </a:r>
                      <a:r>
                        <a:rPr lang="en-US" sz="1200" spc="-5">
                          <a:latin typeface="Poppins" pitchFamily="2"/>
                          <a:cs typeface="Poppins" pitchFamily="2"/>
                        </a:rPr>
                        <a:t> </a:t>
                      </a:r>
                      <a:r>
                        <a:rPr lang="en-US" sz="1200" spc="-10">
                          <a:latin typeface="Poppins" pitchFamily="2"/>
                          <a:cs typeface="Poppins" pitchFamily="2"/>
                        </a:rPr>
                        <a:t>needed accommodations/adjustments.</a:t>
                      </a:r>
                      <a:endParaRPr lang="en-US" sz="1200">
                        <a:latin typeface="Poppins" pitchFamily="2"/>
                        <a:cs typeface="Poppins" pitchFamily="2"/>
                      </a:endParaRPr>
                    </a:p>
                  </a:txBody>
                  <a:tcPr marL="0" marR="0" marT="64081" marB="0">
                    <a:lnR w="19046" cap="flat" cmpd="sng" algn="ctr">
                      <a:solidFill>
                        <a:srgbClr val="FFFFFF"/>
                      </a:solidFill>
                      <a:prstDash val="solid"/>
                      <a:round/>
                      <a:headEnd type="none" w="med" len="med"/>
                      <a:tailEnd type="none" w="med" len="med"/>
                    </a:lnR>
                    <a:lnT w="19046" cap="flat" cmpd="sng" algn="ctr">
                      <a:solidFill>
                        <a:srgbClr val="FFFFFF"/>
                      </a:solidFill>
                      <a:prstDash val="solid"/>
                      <a:round/>
                      <a:headEnd type="none" w="med" len="med"/>
                      <a:tailEnd type="none" w="med" len="med"/>
                    </a:lnT>
                    <a:lnB w="19046" cap="flat" cmpd="sng" algn="ctr">
                      <a:solidFill>
                        <a:srgbClr val="FFFFFF"/>
                      </a:solidFill>
                      <a:prstDash val="solid"/>
                      <a:round/>
                      <a:headEnd type="none" w="med" len="med"/>
                      <a:tailEnd type="none" w="med" len="med"/>
                    </a:lnB>
                    <a:solidFill>
                      <a:srgbClr val="FAE3D4"/>
                    </a:solidFill>
                  </a:tcPr>
                </a:tc>
                <a:tc>
                  <a:txBody>
                    <a:bodyPr/>
                    <a:lstStyle/>
                    <a:p>
                      <a:pPr marL="67949" marR="156847" lvl="0" indent="0" algn="l" defTabSz="914400" rtl="0" fontAlgn="auto" hangingPunct="1">
                        <a:lnSpc>
                          <a:spcPts val="1340"/>
                        </a:lnSpc>
                        <a:spcBef>
                          <a:spcPts val="45"/>
                        </a:spcBef>
                        <a:spcAft>
                          <a:spcPts val="0"/>
                        </a:spcAft>
                        <a:buNone/>
                        <a:tabLst/>
                      </a:pPr>
                      <a:r>
                        <a:rPr lang="en-US" sz="1200">
                          <a:latin typeface="Poppins" pitchFamily="2"/>
                          <a:cs typeface="Poppins" pitchFamily="2"/>
                        </a:rPr>
                        <a:t>Any</a:t>
                      </a:r>
                      <a:r>
                        <a:rPr lang="en-US" sz="1200" spc="-20">
                          <a:latin typeface="Poppins" pitchFamily="2"/>
                          <a:cs typeface="Poppins" pitchFamily="2"/>
                        </a:rPr>
                        <a:t> </a:t>
                      </a:r>
                      <a:r>
                        <a:rPr lang="en-US" sz="1200">
                          <a:latin typeface="Poppins" pitchFamily="2"/>
                          <a:cs typeface="Poppins" pitchFamily="2"/>
                        </a:rPr>
                        <a:t>medical</a:t>
                      </a:r>
                      <a:r>
                        <a:rPr lang="en-US" sz="1200" spc="-25">
                          <a:latin typeface="Poppins" pitchFamily="2"/>
                          <a:cs typeface="Poppins" pitchFamily="2"/>
                        </a:rPr>
                        <a:t> </a:t>
                      </a:r>
                      <a:r>
                        <a:rPr lang="en-US" sz="1200">
                          <a:latin typeface="Poppins" pitchFamily="2"/>
                          <a:cs typeface="Poppins" pitchFamily="2"/>
                        </a:rPr>
                        <a:t>documentation</a:t>
                      </a:r>
                      <a:r>
                        <a:rPr lang="en-US" sz="1200" spc="-25">
                          <a:latin typeface="Poppins" pitchFamily="2"/>
                          <a:cs typeface="Poppins" pitchFamily="2"/>
                        </a:rPr>
                        <a:t> </a:t>
                      </a:r>
                      <a:r>
                        <a:rPr lang="en-US" sz="1200">
                          <a:latin typeface="Poppins" pitchFamily="2"/>
                          <a:cs typeface="Poppins" pitchFamily="2"/>
                        </a:rPr>
                        <a:t>required</a:t>
                      </a:r>
                      <a:r>
                        <a:rPr lang="en-US" sz="1200" spc="-25">
                          <a:latin typeface="Poppins" pitchFamily="2"/>
                          <a:cs typeface="Poppins" pitchFamily="2"/>
                        </a:rPr>
                        <a:t> </a:t>
                      </a:r>
                      <a:r>
                        <a:rPr lang="en-US" sz="1200">
                          <a:latin typeface="Poppins" pitchFamily="2"/>
                          <a:cs typeface="Poppins" pitchFamily="2"/>
                        </a:rPr>
                        <a:t>by</a:t>
                      </a:r>
                      <a:r>
                        <a:rPr lang="en-US" sz="1200" spc="-30">
                          <a:latin typeface="Poppins" pitchFamily="2"/>
                          <a:cs typeface="Poppins" pitchFamily="2"/>
                        </a:rPr>
                        <a:t> </a:t>
                      </a:r>
                      <a:r>
                        <a:rPr lang="en-US" sz="1200">
                          <a:latin typeface="Poppins" pitchFamily="2"/>
                          <a:cs typeface="Poppins" pitchFamily="2"/>
                        </a:rPr>
                        <a:t>the</a:t>
                      </a:r>
                      <a:r>
                        <a:rPr lang="en-US" sz="1200" spc="-15">
                          <a:latin typeface="Poppins" pitchFamily="2"/>
                          <a:cs typeface="Poppins" pitchFamily="2"/>
                        </a:rPr>
                        <a:t> </a:t>
                      </a:r>
                      <a:r>
                        <a:rPr lang="en-US" sz="1200" spc="-10">
                          <a:latin typeface="Poppins" pitchFamily="2"/>
                          <a:cs typeface="Poppins" pitchFamily="2"/>
                        </a:rPr>
                        <a:t>educational </a:t>
                      </a:r>
                      <a:r>
                        <a:rPr lang="en-US" sz="1200">
                          <a:latin typeface="Poppins" pitchFamily="2"/>
                          <a:cs typeface="Poppins" pitchFamily="2"/>
                        </a:rPr>
                        <a:t>institution</a:t>
                      </a:r>
                      <a:r>
                        <a:rPr lang="en-US" sz="1200" spc="-10">
                          <a:latin typeface="Poppins" pitchFamily="2"/>
                          <a:cs typeface="Poppins" pitchFamily="2"/>
                        </a:rPr>
                        <a:t> </a:t>
                      </a:r>
                      <a:r>
                        <a:rPr lang="en-US" sz="1200">
                          <a:latin typeface="Poppins" pitchFamily="2"/>
                          <a:cs typeface="Poppins" pitchFamily="2"/>
                        </a:rPr>
                        <a:t>for</a:t>
                      </a:r>
                      <a:r>
                        <a:rPr lang="en-US" sz="1200" spc="-15">
                          <a:latin typeface="Poppins" pitchFamily="2"/>
                          <a:cs typeface="Poppins" pitchFamily="2"/>
                        </a:rPr>
                        <a:t> </a:t>
                      </a:r>
                      <a:r>
                        <a:rPr lang="en-US" sz="1200">
                          <a:latin typeface="Poppins" pitchFamily="2"/>
                          <a:cs typeface="Poppins" pitchFamily="2"/>
                        </a:rPr>
                        <a:t>the</a:t>
                      </a:r>
                      <a:r>
                        <a:rPr lang="en-US" sz="1200" spc="5">
                          <a:latin typeface="Poppins" pitchFamily="2"/>
                          <a:cs typeface="Poppins" pitchFamily="2"/>
                        </a:rPr>
                        <a:t> </a:t>
                      </a:r>
                      <a:r>
                        <a:rPr lang="en-US" sz="1200">
                          <a:latin typeface="Poppins" pitchFamily="2"/>
                          <a:cs typeface="Poppins" pitchFamily="2"/>
                        </a:rPr>
                        <a:t>purposes</a:t>
                      </a:r>
                      <a:r>
                        <a:rPr lang="en-US" sz="1200" spc="-15">
                          <a:latin typeface="Poppins" pitchFamily="2"/>
                          <a:cs typeface="Poppins" pitchFamily="2"/>
                        </a:rPr>
                        <a:t> </a:t>
                      </a:r>
                      <a:r>
                        <a:rPr lang="en-US" sz="1200">
                          <a:latin typeface="Poppins" pitchFamily="2"/>
                          <a:cs typeface="Poppins" pitchFamily="2"/>
                        </a:rPr>
                        <a:t>of setting</a:t>
                      </a:r>
                      <a:r>
                        <a:rPr lang="en-US" sz="1200" spc="-10">
                          <a:latin typeface="Poppins" pitchFamily="2"/>
                          <a:cs typeface="Poppins" pitchFamily="2"/>
                        </a:rPr>
                        <a:t> </a:t>
                      </a:r>
                      <a:r>
                        <a:rPr lang="en-US" sz="1200">
                          <a:latin typeface="Poppins" pitchFamily="2"/>
                          <a:cs typeface="Poppins" pitchFamily="2"/>
                        </a:rPr>
                        <a:t>up</a:t>
                      </a:r>
                      <a:r>
                        <a:rPr lang="en-US" sz="1200" spc="-10">
                          <a:latin typeface="Poppins" pitchFamily="2"/>
                          <a:cs typeface="Poppins" pitchFamily="2"/>
                        </a:rPr>
                        <a:t> adjustments </a:t>
                      </a:r>
                      <a:r>
                        <a:rPr lang="en-US" sz="1200">
                          <a:latin typeface="Poppins" pitchFamily="2"/>
                          <a:cs typeface="Poppins" pitchFamily="2"/>
                        </a:rPr>
                        <a:t>must</a:t>
                      </a:r>
                      <a:r>
                        <a:rPr lang="en-US" sz="1200" spc="-10">
                          <a:latin typeface="Poppins" pitchFamily="2"/>
                          <a:cs typeface="Poppins" pitchFamily="2"/>
                        </a:rPr>
                        <a:t> </a:t>
                      </a:r>
                      <a:r>
                        <a:rPr lang="en-US" sz="1200">
                          <a:latin typeface="Poppins" pitchFamily="2"/>
                          <a:cs typeface="Poppins" pitchFamily="2"/>
                        </a:rPr>
                        <a:t>be</a:t>
                      </a:r>
                      <a:r>
                        <a:rPr lang="en-US" sz="1200" spc="-10">
                          <a:latin typeface="Poppins" pitchFamily="2"/>
                          <a:cs typeface="Poppins" pitchFamily="2"/>
                        </a:rPr>
                        <a:t> </a:t>
                      </a:r>
                      <a:r>
                        <a:rPr lang="en-US" sz="1200">
                          <a:latin typeface="Poppins" pitchFamily="2"/>
                          <a:cs typeface="Poppins" pitchFamily="2"/>
                        </a:rPr>
                        <a:t>reasonable</a:t>
                      </a:r>
                      <a:r>
                        <a:rPr lang="en-US" sz="1200" spc="-25">
                          <a:latin typeface="Poppins" pitchFamily="2"/>
                          <a:cs typeface="Poppins" pitchFamily="2"/>
                        </a:rPr>
                        <a:t> </a:t>
                      </a:r>
                      <a:r>
                        <a:rPr lang="en-US" sz="1200">
                          <a:latin typeface="Poppins" pitchFamily="2"/>
                          <a:cs typeface="Poppins" pitchFamily="2"/>
                        </a:rPr>
                        <a:t>and</a:t>
                      </a:r>
                      <a:r>
                        <a:rPr lang="en-US" sz="1200" spc="-20">
                          <a:latin typeface="Poppins" pitchFamily="2"/>
                          <a:cs typeface="Poppins" pitchFamily="2"/>
                        </a:rPr>
                        <a:t> </a:t>
                      </a:r>
                      <a:r>
                        <a:rPr lang="en-US" sz="1200">
                          <a:latin typeface="Poppins" pitchFamily="2"/>
                          <a:cs typeface="Poppins" pitchFamily="2"/>
                        </a:rPr>
                        <a:t>necessary</a:t>
                      </a:r>
                      <a:r>
                        <a:rPr lang="en-US" sz="1200" spc="-10">
                          <a:latin typeface="Poppins" pitchFamily="2"/>
                          <a:cs typeface="Poppins" pitchFamily="2"/>
                        </a:rPr>
                        <a:t> </a:t>
                      </a:r>
                      <a:r>
                        <a:rPr lang="en-US" sz="1200">
                          <a:latin typeface="Poppins" pitchFamily="2"/>
                          <a:cs typeface="Poppins" pitchFamily="2"/>
                        </a:rPr>
                        <a:t>to</a:t>
                      </a:r>
                      <a:r>
                        <a:rPr lang="en-US" sz="1200" spc="-10">
                          <a:latin typeface="Poppins" pitchFamily="2"/>
                          <a:cs typeface="Poppins" pitchFamily="2"/>
                        </a:rPr>
                        <a:t> determine </a:t>
                      </a:r>
                      <a:r>
                        <a:rPr lang="en-US" sz="1200">
                          <a:latin typeface="Poppins" pitchFamily="2"/>
                          <a:cs typeface="Poppins" pitchFamily="2"/>
                        </a:rPr>
                        <a:t>the</a:t>
                      </a:r>
                      <a:r>
                        <a:rPr lang="en-US" sz="1200" spc="-20">
                          <a:latin typeface="Poppins" pitchFamily="2"/>
                          <a:cs typeface="Poppins" pitchFamily="2"/>
                        </a:rPr>
                        <a:t> </a:t>
                      </a:r>
                      <a:r>
                        <a:rPr lang="en-US" sz="1200">
                          <a:latin typeface="Poppins" pitchFamily="2"/>
                          <a:cs typeface="Poppins" pitchFamily="2"/>
                        </a:rPr>
                        <a:t>modifications</a:t>
                      </a:r>
                      <a:r>
                        <a:rPr lang="en-US" sz="1200" spc="-15">
                          <a:latin typeface="Poppins" pitchFamily="2"/>
                          <a:cs typeface="Poppins" pitchFamily="2"/>
                        </a:rPr>
                        <a:t> </a:t>
                      </a:r>
                      <a:r>
                        <a:rPr lang="en-US" sz="1200">
                          <a:latin typeface="Poppins" pitchFamily="2"/>
                          <a:cs typeface="Poppins" pitchFamily="2"/>
                        </a:rPr>
                        <a:t>to</a:t>
                      </a:r>
                      <a:r>
                        <a:rPr lang="en-US" sz="1200" spc="-15">
                          <a:latin typeface="Poppins" pitchFamily="2"/>
                          <a:cs typeface="Poppins" pitchFamily="2"/>
                        </a:rPr>
                        <a:t> </a:t>
                      </a:r>
                      <a:r>
                        <a:rPr lang="en-US" sz="1200">
                          <a:latin typeface="Poppins" pitchFamily="2"/>
                          <a:cs typeface="Poppins" pitchFamily="2"/>
                        </a:rPr>
                        <a:t>make</a:t>
                      </a:r>
                      <a:r>
                        <a:rPr lang="en-US" sz="1200" spc="-25">
                          <a:latin typeface="Poppins" pitchFamily="2"/>
                          <a:cs typeface="Poppins" pitchFamily="2"/>
                        </a:rPr>
                        <a:t> </a:t>
                      </a:r>
                      <a:r>
                        <a:rPr lang="en-US" sz="1200">
                          <a:latin typeface="Poppins" pitchFamily="2"/>
                          <a:cs typeface="Poppins" pitchFamily="2"/>
                        </a:rPr>
                        <a:t>or</a:t>
                      </a:r>
                      <a:r>
                        <a:rPr lang="en-US" sz="1200" spc="-5">
                          <a:latin typeface="Poppins" pitchFamily="2"/>
                          <a:cs typeface="Poppins" pitchFamily="2"/>
                        </a:rPr>
                        <a:t> </a:t>
                      </a:r>
                      <a:r>
                        <a:rPr lang="en-US" sz="1200">
                          <a:latin typeface="Poppins" pitchFamily="2"/>
                          <a:cs typeface="Poppins" pitchFamily="2"/>
                        </a:rPr>
                        <a:t>whether</a:t>
                      </a:r>
                      <a:r>
                        <a:rPr lang="en-US" sz="1200" spc="-20">
                          <a:latin typeface="Poppins" pitchFamily="2"/>
                          <a:cs typeface="Poppins" pitchFamily="2"/>
                        </a:rPr>
                        <a:t> </a:t>
                      </a:r>
                      <a:r>
                        <a:rPr lang="en-US" sz="1200">
                          <a:latin typeface="Poppins" pitchFamily="2"/>
                          <a:cs typeface="Poppins" pitchFamily="2"/>
                        </a:rPr>
                        <a:t>more</a:t>
                      </a:r>
                      <a:r>
                        <a:rPr lang="en-US" sz="1200" spc="-15">
                          <a:latin typeface="Poppins" pitchFamily="2"/>
                          <a:cs typeface="Poppins" pitchFamily="2"/>
                        </a:rPr>
                        <a:t> </a:t>
                      </a:r>
                      <a:r>
                        <a:rPr lang="en-US" sz="1200">
                          <a:latin typeface="Poppins" pitchFamily="2"/>
                          <a:cs typeface="Poppins" pitchFamily="2"/>
                        </a:rPr>
                        <a:t>support</a:t>
                      </a:r>
                      <a:r>
                        <a:rPr lang="en-US" sz="1200" spc="-15">
                          <a:latin typeface="Poppins" pitchFamily="2"/>
                          <a:cs typeface="Poppins" pitchFamily="2"/>
                        </a:rPr>
                        <a:t> </a:t>
                      </a:r>
                      <a:r>
                        <a:rPr lang="en-US" sz="1200" spc="-25">
                          <a:latin typeface="Poppins" pitchFamily="2"/>
                          <a:cs typeface="Poppins" pitchFamily="2"/>
                        </a:rPr>
                        <a:t>is </a:t>
                      </a:r>
                      <a:r>
                        <a:rPr lang="en-US" sz="1200">
                          <a:latin typeface="Poppins" pitchFamily="2"/>
                          <a:cs typeface="Poppins" pitchFamily="2"/>
                        </a:rPr>
                        <a:t>needed</a:t>
                      </a:r>
                      <a:r>
                        <a:rPr lang="en-US" sz="1200" b="1">
                          <a:latin typeface="Poppins" pitchFamily="2"/>
                          <a:cs typeface="Poppins" pitchFamily="2"/>
                        </a:rPr>
                        <a:t>.</a:t>
                      </a:r>
                      <a:r>
                        <a:rPr lang="en-US" sz="1200" b="1" spc="-15">
                          <a:latin typeface="Poppins" pitchFamily="2"/>
                          <a:cs typeface="Poppins" pitchFamily="2"/>
                        </a:rPr>
                        <a:t> </a:t>
                      </a:r>
                      <a:r>
                        <a:rPr lang="en-US" sz="1200" b="1">
                          <a:latin typeface="Poppins" pitchFamily="2"/>
                          <a:cs typeface="Poppins" pitchFamily="2"/>
                        </a:rPr>
                        <a:t>It</a:t>
                      </a:r>
                      <a:r>
                        <a:rPr lang="en-US" sz="1200" b="1" spc="-5">
                          <a:latin typeface="Poppins" pitchFamily="2"/>
                          <a:cs typeface="Poppins" pitchFamily="2"/>
                        </a:rPr>
                        <a:t> </a:t>
                      </a:r>
                      <a:r>
                        <a:rPr lang="en-US" sz="1200" b="1">
                          <a:latin typeface="Poppins" pitchFamily="2"/>
                          <a:cs typeface="Poppins" pitchFamily="2"/>
                        </a:rPr>
                        <a:t>is</a:t>
                      </a:r>
                      <a:r>
                        <a:rPr lang="en-US" sz="1200" b="1" spc="-20">
                          <a:latin typeface="Poppins" pitchFamily="2"/>
                          <a:cs typeface="Poppins" pitchFamily="2"/>
                        </a:rPr>
                        <a:t> </a:t>
                      </a:r>
                      <a:r>
                        <a:rPr lang="en-US" sz="1200" b="1">
                          <a:latin typeface="Poppins" pitchFamily="2"/>
                          <a:cs typeface="Poppins" pitchFamily="2"/>
                        </a:rPr>
                        <a:t>unreasonable</a:t>
                      </a:r>
                      <a:r>
                        <a:rPr lang="en-US" sz="1200" b="1" spc="-20">
                          <a:latin typeface="Poppins" pitchFamily="2"/>
                          <a:cs typeface="Poppins" pitchFamily="2"/>
                        </a:rPr>
                        <a:t> </a:t>
                      </a:r>
                      <a:r>
                        <a:rPr lang="en-US" sz="1200" b="1">
                          <a:latin typeface="Poppins" pitchFamily="2"/>
                          <a:cs typeface="Poppins" pitchFamily="2"/>
                        </a:rPr>
                        <a:t>to</a:t>
                      </a:r>
                      <a:r>
                        <a:rPr lang="en-US" sz="1200" b="1" spc="-5">
                          <a:latin typeface="Poppins" pitchFamily="2"/>
                          <a:cs typeface="Poppins" pitchFamily="2"/>
                        </a:rPr>
                        <a:t> </a:t>
                      </a:r>
                      <a:r>
                        <a:rPr lang="en-US" sz="1200" b="1">
                          <a:latin typeface="Poppins" pitchFamily="2"/>
                          <a:cs typeface="Poppins" pitchFamily="2"/>
                        </a:rPr>
                        <a:t>ask</a:t>
                      </a:r>
                      <a:r>
                        <a:rPr lang="en-US" sz="1200" b="1" spc="-5">
                          <a:latin typeface="Poppins" pitchFamily="2"/>
                          <a:cs typeface="Poppins" pitchFamily="2"/>
                        </a:rPr>
                        <a:t> </a:t>
                      </a:r>
                      <a:r>
                        <a:rPr lang="en-US" sz="1200" b="1">
                          <a:latin typeface="Poppins" pitchFamily="2"/>
                          <a:cs typeface="Poppins" pitchFamily="2"/>
                        </a:rPr>
                        <a:t>for</a:t>
                      </a:r>
                      <a:r>
                        <a:rPr lang="en-US" sz="1200" b="1" spc="-10">
                          <a:latin typeface="Poppins" pitchFamily="2"/>
                          <a:cs typeface="Poppins" pitchFamily="2"/>
                        </a:rPr>
                        <a:t> documentation </a:t>
                      </a:r>
                      <a:r>
                        <a:rPr lang="en-US" sz="1200" b="1">
                          <a:latin typeface="Poppins" pitchFamily="2"/>
                          <a:cs typeface="Poppins" pitchFamily="2"/>
                        </a:rPr>
                        <a:t>when</a:t>
                      </a:r>
                      <a:r>
                        <a:rPr lang="en-US" sz="1200" b="1" spc="-20">
                          <a:latin typeface="Poppins" pitchFamily="2"/>
                          <a:cs typeface="Poppins" pitchFamily="2"/>
                        </a:rPr>
                        <a:t> </a:t>
                      </a:r>
                      <a:r>
                        <a:rPr lang="en-US" sz="1200" b="1">
                          <a:latin typeface="Poppins" pitchFamily="2"/>
                          <a:cs typeface="Poppins" pitchFamily="2"/>
                        </a:rPr>
                        <a:t>the</a:t>
                      </a:r>
                      <a:r>
                        <a:rPr lang="en-US" sz="1200" b="1" spc="-20">
                          <a:latin typeface="Poppins" pitchFamily="2"/>
                          <a:cs typeface="Poppins" pitchFamily="2"/>
                        </a:rPr>
                        <a:t> </a:t>
                      </a:r>
                      <a:r>
                        <a:rPr lang="en-US" sz="1200" b="1">
                          <a:latin typeface="Poppins" pitchFamily="2"/>
                          <a:cs typeface="Poppins" pitchFamily="2"/>
                        </a:rPr>
                        <a:t>need</a:t>
                      </a:r>
                      <a:r>
                        <a:rPr lang="en-US" sz="1200" b="1" spc="-15">
                          <a:latin typeface="Poppins" pitchFamily="2"/>
                          <a:cs typeface="Poppins" pitchFamily="2"/>
                        </a:rPr>
                        <a:t> </a:t>
                      </a:r>
                      <a:r>
                        <a:rPr lang="en-US" sz="1200" b="1">
                          <a:latin typeface="Poppins" pitchFamily="2"/>
                          <a:cs typeface="Poppins" pitchFamily="2"/>
                        </a:rPr>
                        <a:t>for</a:t>
                      </a:r>
                      <a:r>
                        <a:rPr lang="en-US" sz="1200" b="1" spc="-10">
                          <a:latin typeface="Poppins" pitchFamily="2"/>
                          <a:cs typeface="Poppins" pitchFamily="2"/>
                        </a:rPr>
                        <a:t> </a:t>
                      </a:r>
                      <a:r>
                        <a:rPr lang="en-US" sz="1200" b="1">
                          <a:latin typeface="Poppins" pitchFamily="2"/>
                          <a:cs typeface="Poppins" pitchFamily="2"/>
                        </a:rPr>
                        <a:t>a</a:t>
                      </a:r>
                      <a:r>
                        <a:rPr lang="en-US" sz="1200" b="1" spc="-20">
                          <a:latin typeface="Poppins" pitchFamily="2"/>
                          <a:cs typeface="Poppins" pitchFamily="2"/>
                        </a:rPr>
                        <a:t> </a:t>
                      </a:r>
                      <a:r>
                        <a:rPr lang="en-US" sz="1200" b="1">
                          <a:latin typeface="Poppins" pitchFamily="2"/>
                          <a:cs typeface="Poppins" pitchFamily="2"/>
                        </a:rPr>
                        <a:t>change</a:t>
                      </a:r>
                      <a:r>
                        <a:rPr lang="en-US" sz="1200" b="1" spc="-5">
                          <a:latin typeface="Poppins" pitchFamily="2"/>
                          <a:cs typeface="Poppins" pitchFamily="2"/>
                        </a:rPr>
                        <a:t> </a:t>
                      </a:r>
                      <a:r>
                        <a:rPr lang="en-US" sz="1200" b="1">
                          <a:latin typeface="Poppins" pitchFamily="2"/>
                          <a:cs typeface="Poppins" pitchFamily="2"/>
                        </a:rPr>
                        <a:t>is</a:t>
                      </a:r>
                      <a:r>
                        <a:rPr lang="en-US" sz="1200" b="1" spc="-20">
                          <a:latin typeface="Poppins" pitchFamily="2"/>
                          <a:cs typeface="Poppins" pitchFamily="2"/>
                        </a:rPr>
                        <a:t> </a:t>
                      </a:r>
                      <a:r>
                        <a:rPr lang="en-US" sz="1200" b="1" spc="-10">
                          <a:latin typeface="Poppins" pitchFamily="2"/>
                          <a:cs typeface="Poppins" pitchFamily="2"/>
                        </a:rPr>
                        <a:t>obvious.</a:t>
                      </a:r>
                      <a:endParaRPr lang="en-US" sz="1200" b="1">
                        <a:latin typeface="Poppins" pitchFamily="2"/>
                        <a:cs typeface="Poppins" pitchFamily="2"/>
                      </a:endParaRPr>
                    </a:p>
                  </a:txBody>
                  <a:tcPr marL="0" marR="0" marT="3895" marB="0">
                    <a:lnL w="19046" cap="flat" cmpd="sng" algn="ctr">
                      <a:solidFill>
                        <a:srgbClr val="FFFFFF"/>
                      </a:solidFill>
                      <a:prstDash val="solid"/>
                      <a:round/>
                      <a:headEnd type="none" w="med" len="med"/>
                      <a:tailEnd type="none" w="med" len="med"/>
                    </a:lnL>
                    <a:lnT w="19046" cap="flat" cmpd="sng" algn="ctr">
                      <a:solidFill>
                        <a:srgbClr val="FFFFFF"/>
                      </a:solidFill>
                      <a:prstDash val="solid"/>
                      <a:round/>
                      <a:headEnd type="none" w="med" len="med"/>
                      <a:tailEnd type="none" w="med" len="med"/>
                    </a:lnT>
                    <a:lnB w="19046" cap="flat" cmpd="sng" algn="ctr">
                      <a:solidFill>
                        <a:srgbClr val="FFFFFF"/>
                      </a:solidFill>
                      <a:prstDash val="solid"/>
                      <a:round/>
                      <a:headEnd type="none" w="med" len="med"/>
                      <a:tailEnd type="none" w="med" len="med"/>
                    </a:lnB>
                    <a:solidFill>
                      <a:srgbClr val="E1EED9"/>
                    </a:solidFill>
                  </a:tcPr>
                </a:tc>
                <a:extLst>
                  <a:ext uri="{0D108BD9-81ED-4DB2-BD59-A6C34878D82A}">
                    <a16:rowId xmlns:a16="http://schemas.microsoft.com/office/drawing/2014/main" val="2180800887"/>
                  </a:ext>
                </a:extLst>
              </a:tr>
              <a:tr h="556942">
                <a:tc>
                  <a:txBody>
                    <a:bodyPr/>
                    <a:lstStyle/>
                    <a:p>
                      <a:pPr marL="59051" lvl="0">
                        <a:lnSpc>
                          <a:spcPct val="100000"/>
                        </a:lnSpc>
                      </a:pPr>
                      <a:r>
                        <a:rPr lang="en-US" sz="1200">
                          <a:latin typeface="Poppins" pitchFamily="2"/>
                          <a:cs typeface="Poppins" pitchFamily="2"/>
                        </a:rPr>
                        <a:t>Offered</a:t>
                      </a:r>
                      <a:r>
                        <a:rPr lang="en-US" sz="1200" spc="-20">
                          <a:latin typeface="Poppins" pitchFamily="2"/>
                          <a:cs typeface="Poppins" pitchFamily="2"/>
                        </a:rPr>
                        <a:t> </a:t>
                      </a:r>
                      <a:r>
                        <a:rPr lang="en-US" sz="1200">
                          <a:latin typeface="Poppins" pitchFamily="2"/>
                          <a:cs typeface="Poppins" pitchFamily="2"/>
                        </a:rPr>
                        <a:t>no</a:t>
                      </a:r>
                      <a:r>
                        <a:rPr lang="en-US" sz="1200" spc="-10">
                          <a:latin typeface="Poppins" pitchFamily="2"/>
                          <a:cs typeface="Poppins" pitchFamily="2"/>
                        </a:rPr>
                        <a:t> </a:t>
                      </a:r>
                      <a:r>
                        <a:rPr lang="en-US" sz="1200">
                          <a:latin typeface="Poppins" pitchFamily="2"/>
                          <a:cs typeface="Poppins" pitchFamily="2"/>
                        </a:rPr>
                        <a:t>clear</a:t>
                      </a:r>
                      <a:r>
                        <a:rPr lang="en-US" sz="1200" spc="-15">
                          <a:latin typeface="Poppins" pitchFamily="2"/>
                          <a:cs typeface="Poppins" pitchFamily="2"/>
                        </a:rPr>
                        <a:t> </a:t>
                      </a:r>
                      <a:r>
                        <a:rPr lang="en-US" sz="1200">
                          <a:latin typeface="Poppins" pitchFamily="2"/>
                          <a:cs typeface="Poppins" pitchFamily="2"/>
                        </a:rPr>
                        <a:t>right</a:t>
                      </a:r>
                      <a:r>
                        <a:rPr lang="en-US" sz="1200" spc="-25">
                          <a:latin typeface="Poppins" pitchFamily="2"/>
                          <a:cs typeface="Poppins" pitchFamily="2"/>
                        </a:rPr>
                        <a:t> </a:t>
                      </a:r>
                      <a:r>
                        <a:rPr lang="en-US" sz="1200">
                          <a:latin typeface="Poppins" pitchFamily="2"/>
                          <a:cs typeface="Poppins" pitchFamily="2"/>
                        </a:rPr>
                        <a:t>to</a:t>
                      </a:r>
                      <a:r>
                        <a:rPr lang="en-US" sz="1200" spc="-20">
                          <a:latin typeface="Poppins" pitchFamily="2"/>
                          <a:cs typeface="Poppins" pitchFamily="2"/>
                        </a:rPr>
                        <a:t> </a:t>
                      </a:r>
                      <a:r>
                        <a:rPr lang="en-US" sz="1200">
                          <a:latin typeface="Poppins" pitchFamily="2"/>
                          <a:cs typeface="Poppins" pitchFamily="2"/>
                        </a:rPr>
                        <a:t>lactation</a:t>
                      </a:r>
                      <a:r>
                        <a:rPr lang="en-US" sz="1200" spc="-15">
                          <a:latin typeface="Poppins" pitchFamily="2"/>
                          <a:cs typeface="Poppins" pitchFamily="2"/>
                        </a:rPr>
                        <a:t> </a:t>
                      </a:r>
                      <a:r>
                        <a:rPr lang="en-US" sz="1200" spc="-10">
                          <a:latin typeface="Poppins" pitchFamily="2"/>
                          <a:cs typeface="Poppins" pitchFamily="2"/>
                        </a:rPr>
                        <a:t>space.</a:t>
                      </a:r>
                      <a:endParaRPr lang="en-US" sz="1200">
                        <a:latin typeface="Poppins" pitchFamily="2"/>
                        <a:cs typeface="Poppins" pitchFamily="2"/>
                      </a:endParaRPr>
                    </a:p>
                  </a:txBody>
                  <a:tcPr marL="0" marR="0" marT="66239" marB="0">
                    <a:lnR w="19046" cap="flat" cmpd="sng" algn="ctr">
                      <a:solidFill>
                        <a:srgbClr val="FFFFFF"/>
                      </a:solidFill>
                      <a:prstDash val="solid"/>
                      <a:round/>
                      <a:headEnd type="none" w="med" len="med"/>
                      <a:tailEnd type="none" w="med" len="med"/>
                    </a:lnR>
                    <a:lnT w="19046" cap="flat" cmpd="sng" algn="ctr">
                      <a:solidFill>
                        <a:srgbClr val="FFFFFF"/>
                      </a:solidFill>
                      <a:prstDash val="solid"/>
                      <a:round/>
                      <a:headEnd type="none" w="med" len="med"/>
                      <a:tailEnd type="none" w="med" len="med"/>
                    </a:lnT>
                    <a:lnB w="19046" cap="flat" cmpd="sng" algn="ctr">
                      <a:solidFill>
                        <a:srgbClr val="FFFFFF"/>
                      </a:solidFill>
                      <a:prstDash val="solid"/>
                      <a:round/>
                      <a:headEnd type="none" w="med" len="med"/>
                      <a:tailEnd type="none" w="med" len="med"/>
                    </a:lnB>
                    <a:solidFill>
                      <a:srgbClr val="FAE3D4"/>
                    </a:solidFill>
                  </a:tcPr>
                </a:tc>
                <a:tc>
                  <a:txBody>
                    <a:bodyPr/>
                    <a:lstStyle/>
                    <a:p>
                      <a:pPr marL="67949" marR="154305" lvl="0" indent="0" algn="l" defTabSz="914400" rtl="0" fontAlgn="auto" hangingPunct="1">
                        <a:lnSpc>
                          <a:spcPts val="1340"/>
                        </a:lnSpc>
                        <a:spcBef>
                          <a:spcPts val="45"/>
                        </a:spcBef>
                        <a:spcAft>
                          <a:spcPts val="0"/>
                        </a:spcAft>
                        <a:buNone/>
                        <a:tabLst/>
                      </a:pPr>
                      <a:r>
                        <a:rPr lang="en-US" sz="1200" b="1">
                          <a:latin typeface="Poppins" pitchFamily="2"/>
                          <a:cs typeface="Poppins" pitchFamily="2"/>
                        </a:rPr>
                        <a:t>Requires</a:t>
                      </a:r>
                      <a:r>
                        <a:rPr lang="en-US" sz="1200" b="1" spc="-25">
                          <a:latin typeface="Poppins" pitchFamily="2"/>
                          <a:cs typeface="Poppins" pitchFamily="2"/>
                        </a:rPr>
                        <a:t> </a:t>
                      </a:r>
                      <a:r>
                        <a:rPr lang="en-US" sz="1200" b="1">
                          <a:latin typeface="Poppins" pitchFamily="2"/>
                          <a:cs typeface="Poppins" pitchFamily="2"/>
                        </a:rPr>
                        <a:t>students</a:t>
                      </a:r>
                      <a:r>
                        <a:rPr lang="en-US" sz="1200" b="1" spc="-25">
                          <a:latin typeface="Poppins" pitchFamily="2"/>
                          <a:cs typeface="Poppins" pitchFamily="2"/>
                        </a:rPr>
                        <a:t> </a:t>
                      </a:r>
                      <a:r>
                        <a:rPr lang="en-US" sz="1200" b="1">
                          <a:latin typeface="Poppins" pitchFamily="2"/>
                          <a:cs typeface="Poppins" pitchFamily="2"/>
                        </a:rPr>
                        <a:t>(and</a:t>
                      </a:r>
                      <a:r>
                        <a:rPr lang="en-US" sz="1200" b="1" spc="-35">
                          <a:latin typeface="Poppins" pitchFamily="2"/>
                          <a:cs typeface="Poppins" pitchFamily="2"/>
                        </a:rPr>
                        <a:t> </a:t>
                      </a:r>
                      <a:r>
                        <a:rPr lang="en-US" sz="1200" b="1">
                          <a:latin typeface="Poppins" pitchFamily="2"/>
                          <a:cs typeface="Poppins" pitchFamily="2"/>
                        </a:rPr>
                        <a:t>employees)</a:t>
                      </a:r>
                      <a:r>
                        <a:rPr lang="en-US" sz="1200" b="1" spc="-25">
                          <a:latin typeface="Poppins" pitchFamily="2"/>
                          <a:cs typeface="Poppins" pitchFamily="2"/>
                        </a:rPr>
                        <a:t> </a:t>
                      </a:r>
                      <a:r>
                        <a:rPr lang="en-US" sz="1200" b="1">
                          <a:latin typeface="Poppins" pitchFamily="2"/>
                          <a:cs typeface="Poppins" pitchFamily="2"/>
                        </a:rPr>
                        <a:t>be</a:t>
                      </a:r>
                      <a:r>
                        <a:rPr lang="en-US" sz="1200" b="1" spc="-20">
                          <a:latin typeface="Poppins" pitchFamily="2"/>
                          <a:cs typeface="Poppins" pitchFamily="2"/>
                        </a:rPr>
                        <a:t> </a:t>
                      </a:r>
                      <a:r>
                        <a:rPr lang="en-US" sz="1200" b="1">
                          <a:latin typeface="Poppins" pitchFamily="2"/>
                          <a:cs typeface="Poppins" pitchFamily="2"/>
                        </a:rPr>
                        <a:t>provided</a:t>
                      </a:r>
                      <a:r>
                        <a:rPr lang="en-US" sz="1200" b="1" spc="-35">
                          <a:latin typeface="Poppins" pitchFamily="2"/>
                          <a:cs typeface="Poppins" pitchFamily="2"/>
                        </a:rPr>
                        <a:t> </a:t>
                      </a:r>
                      <a:r>
                        <a:rPr lang="en-US" sz="1200" b="1">
                          <a:latin typeface="Poppins" pitchFamily="2"/>
                          <a:cs typeface="Poppins" pitchFamily="2"/>
                        </a:rPr>
                        <a:t>with</a:t>
                      </a:r>
                      <a:r>
                        <a:rPr lang="en-US" sz="1200" b="1" spc="-35">
                          <a:latin typeface="Poppins" pitchFamily="2"/>
                          <a:cs typeface="Poppins" pitchFamily="2"/>
                        </a:rPr>
                        <a:t> </a:t>
                      </a:r>
                      <a:r>
                        <a:rPr lang="en-US" sz="1200" b="1" spc="-50">
                          <a:latin typeface="Poppins" pitchFamily="2"/>
                          <a:cs typeface="Poppins" pitchFamily="2"/>
                        </a:rPr>
                        <a:t>a</a:t>
                      </a:r>
                      <a:r>
                        <a:rPr lang="en-US" sz="1200" b="1">
                          <a:latin typeface="Poppins" pitchFamily="2"/>
                          <a:cs typeface="Poppins" pitchFamily="2"/>
                        </a:rPr>
                        <a:t> clean,</a:t>
                      </a:r>
                      <a:r>
                        <a:rPr lang="en-US" sz="1200" b="1" spc="-5">
                          <a:latin typeface="Poppins" pitchFamily="2"/>
                          <a:cs typeface="Poppins" pitchFamily="2"/>
                        </a:rPr>
                        <a:t> </a:t>
                      </a:r>
                      <a:r>
                        <a:rPr lang="en-US" sz="1200" b="1" spc="-10">
                          <a:latin typeface="Poppins" pitchFamily="2"/>
                          <a:cs typeface="Poppins" pitchFamily="2"/>
                        </a:rPr>
                        <a:t>non-</a:t>
                      </a:r>
                      <a:r>
                        <a:rPr lang="en-US" sz="1200" b="1">
                          <a:latin typeface="Poppins" pitchFamily="2"/>
                          <a:cs typeface="Poppins" pitchFamily="2"/>
                        </a:rPr>
                        <a:t>bathroom</a:t>
                      </a:r>
                      <a:r>
                        <a:rPr lang="en-US" sz="1200" b="1" spc="-5">
                          <a:latin typeface="Poppins" pitchFamily="2"/>
                          <a:cs typeface="Poppins" pitchFamily="2"/>
                        </a:rPr>
                        <a:t> </a:t>
                      </a:r>
                      <a:r>
                        <a:rPr lang="en-US" sz="1200" b="1">
                          <a:latin typeface="Poppins" pitchFamily="2"/>
                          <a:cs typeface="Poppins" pitchFamily="2"/>
                        </a:rPr>
                        <a:t>space</a:t>
                      </a:r>
                      <a:r>
                        <a:rPr lang="en-US" sz="1200" b="1" spc="-10">
                          <a:latin typeface="Poppins" pitchFamily="2"/>
                          <a:cs typeface="Poppins" pitchFamily="2"/>
                        </a:rPr>
                        <a:t> </a:t>
                      </a:r>
                      <a:r>
                        <a:rPr lang="en-US" sz="1200" b="1">
                          <a:latin typeface="Poppins" pitchFamily="2"/>
                          <a:cs typeface="Poppins" pitchFamily="2"/>
                        </a:rPr>
                        <a:t>to pump</a:t>
                      </a:r>
                      <a:r>
                        <a:rPr lang="en-US" sz="1200" b="1" spc="-15">
                          <a:latin typeface="Poppins" pitchFamily="2"/>
                          <a:cs typeface="Poppins" pitchFamily="2"/>
                        </a:rPr>
                        <a:t> </a:t>
                      </a:r>
                      <a:r>
                        <a:rPr lang="en-US" sz="1200" b="1">
                          <a:latin typeface="Poppins" pitchFamily="2"/>
                          <a:cs typeface="Poppins" pitchFamily="2"/>
                        </a:rPr>
                        <a:t>milk</a:t>
                      </a:r>
                      <a:r>
                        <a:rPr lang="en-US" sz="1200" b="1" spc="-10">
                          <a:latin typeface="Poppins" pitchFamily="2"/>
                          <a:cs typeface="Poppins" pitchFamily="2"/>
                        </a:rPr>
                        <a:t> </a:t>
                      </a:r>
                      <a:r>
                        <a:rPr lang="en-US" sz="1200" b="1">
                          <a:latin typeface="Poppins" pitchFamily="2"/>
                          <a:cs typeface="Poppins" pitchFamily="2"/>
                        </a:rPr>
                        <a:t>or </a:t>
                      </a:r>
                      <a:r>
                        <a:rPr lang="en-US" sz="1200" b="1" spc="-10">
                          <a:latin typeface="Poppins" pitchFamily="2"/>
                          <a:cs typeface="Poppins" pitchFamily="2"/>
                        </a:rPr>
                        <a:t>breastfeed. </a:t>
                      </a:r>
                      <a:r>
                        <a:rPr lang="en-US" sz="1200" b="1">
                          <a:latin typeface="Poppins" pitchFamily="2"/>
                          <a:cs typeface="Poppins" pitchFamily="2"/>
                        </a:rPr>
                        <a:t>The</a:t>
                      </a:r>
                      <a:r>
                        <a:rPr lang="en-US" sz="1200" b="1" spc="-15">
                          <a:latin typeface="Poppins" pitchFamily="2"/>
                          <a:cs typeface="Poppins" pitchFamily="2"/>
                        </a:rPr>
                        <a:t> </a:t>
                      </a:r>
                      <a:r>
                        <a:rPr lang="en-US" sz="1200" b="1">
                          <a:latin typeface="Poppins" pitchFamily="2"/>
                          <a:cs typeface="Poppins" pitchFamily="2"/>
                        </a:rPr>
                        <a:t>space</a:t>
                      </a:r>
                      <a:r>
                        <a:rPr lang="en-US" sz="1200" b="1" spc="-25">
                          <a:latin typeface="Poppins" pitchFamily="2"/>
                          <a:cs typeface="Poppins" pitchFamily="2"/>
                        </a:rPr>
                        <a:t> </a:t>
                      </a:r>
                      <a:r>
                        <a:rPr lang="en-US" sz="1200" b="1">
                          <a:latin typeface="Poppins" pitchFamily="2"/>
                          <a:cs typeface="Poppins" pitchFamily="2"/>
                        </a:rPr>
                        <a:t>must</a:t>
                      </a:r>
                      <a:r>
                        <a:rPr lang="en-US" sz="1200" b="1" spc="-10">
                          <a:latin typeface="Poppins" pitchFamily="2"/>
                          <a:cs typeface="Poppins" pitchFamily="2"/>
                        </a:rPr>
                        <a:t> </a:t>
                      </a:r>
                      <a:r>
                        <a:rPr lang="en-US" sz="1200" b="1">
                          <a:latin typeface="Poppins" pitchFamily="2"/>
                          <a:cs typeface="Poppins" pitchFamily="2"/>
                        </a:rPr>
                        <a:t>be</a:t>
                      </a:r>
                      <a:r>
                        <a:rPr lang="en-US" sz="1200" b="1" spc="-25">
                          <a:latin typeface="Poppins" pitchFamily="2"/>
                          <a:cs typeface="Poppins" pitchFamily="2"/>
                        </a:rPr>
                        <a:t> </a:t>
                      </a:r>
                      <a:r>
                        <a:rPr lang="en-US" sz="1200" b="1">
                          <a:latin typeface="Poppins" pitchFamily="2"/>
                          <a:cs typeface="Poppins" pitchFamily="2"/>
                        </a:rPr>
                        <a:t>shielded</a:t>
                      </a:r>
                      <a:r>
                        <a:rPr lang="en-US" sz="1200" b="1" spc="-20">
                          <a:latin typeface="Poppins" pitchFamily="2"/>
                          <a:cs typeface="Poppins" pitchFamily="2"/>
                        </a:rPr>
                        <a:t> </a:t>
                      </a:r>
                      <a:r>
                        <a:rPr lang="en-US" sz="1200" b="1">
                          <a:latin typeface="Poppins" pitchFamily="2"/>
                          <a:cs typeface="Poppins" pitchFamily="2"/>
                        </a:rPr>
                        <a:t>from</a:t>
                      </a:r>
                      <a:r>
                        <a:rPr lang="en-US" sz="1200" b="1" spc="-10">
                          <a:latin typeface="Poppins" pitchFamily="2"/>
                          <a:cs typeface="Poppins" pitchFamily="2"/>
                        </a:rPr>
                        <a:t> </a:t>
                      </a:r>
                      <a:r>
                        <a:rPr lang="en-US" sz="1200" b="1">
                          <a:latin typeface="Poppins" pitchFamily="2"/>
                          <a:cs typeface="Poppins" pitchFamily="2"/>
                        </a:rPr>
                        <a:t>view</a:t>
                      </a:r>
                      <a:r>
                        <a:rPr lang="en-US" sz="1200" b="1" spc="-25">
                          <a:latin typeface="Poppins" pitchFamily="2"/>
                          <a:cs typeface="Poppins" pitchFamily="2"/>
                        </a:rPr>
                        <a:t> </a:t>
                      </a:r>
                      <a:r>
                        <a:rPr lang="en-US" sz="1200" b="1">
                          <a:latin typeface="Poppins" pitchFamily="2"/>
                          <a:cs typeface="Poppins" pitchFamily="2"/>
                        </a:rPr>
                        <a:t>and</a:t>
                      </a:r>
                      <a:r>
                        <a:rPr lang="en-US" sz="1200" b="1" spc="-20">
                          <a:latin typeface="Poppins" pitchFamily="2"/>
                          <a:cs typeface="Poppins" pitchFamily="2"/>
                        </a:rPr>
                        <a:t> </a:t>
                      </a:r>
                      <a:r>
                        <a:rPr lang="en-US" sz="1200" b="1">
                          <a:latin typeface="Poppins" pitchFamily="2"/>
                          <a:cs typeface="Poppins" pitchFamily="2"/>
                        </a:rPr>
                        <a:t>free</a:t>
                      </a:r>
                      <a:r>
                        <a:rPr lang="en-US" sz="1200" b="1" spc="-20">
                          <a:latin typeface="Poppins" pitchFamily="2"/>
                          <a:cs typeface="Poppins" pitchFamily="2"/>
                        </a:rPr>
                        <a:t> from </a:t>
                      </a:r>
                      <a:r>
                        <a:rPr lang="en-US" sz="1200" b="1" spc="-10">
                          <a:latin typeface="Poppins" pitchFamily="2"/>
                          <a:cs typeface="Poppins" pitchFamily="2"/>
                        </a:rPr>
                        <a:t>intrusion.</a:t>
                      </a:r>
                      <a:endParaRPr lang="en-US" sz="1200" b="1">
                        <a:latin typeface="Poppins" pitchFamily="2"/>
                        <a:cs typeface="Poppins" pitchFamily="2"/>
                      </a:endParaRPr>
                    </a:p>
                  </a:txBody>
                  <a:tcPr marL="0" marR="0" marT="3895" marB="0">
                    <a:lnL w="19046" cap="flat" cmpd="sng" algn="ctr">
                      <a:solidFill>
                        <a:srgbClr val="FFFFFF"/>
                      </a:solidFill>
                      <a:prstDash val="solid"/>
                      <a:round/>
                      <a:headEnd type="none" w="med" len="med"/>
                      <a:tailEnd type="none" w="med" len="med"/>
                    </a:lnL>
                    <a:lnT w="19046" cap="flat" cmpd="sng" algn="ctr">
                      <a:solidFill>
                        <a:srgbClr val="FFFFFF"/>
                      </a:solidFill>
                      <a:prstDash val="solid"/>
                      <a:round/>
                      <a:headEnd type="none" w="med" len="med"/>
                      <a:tailEnd type="none" w="med" len="med"/>
                    </a:lnT>
                    <a:lnB w="19046" cap="flat" cmpd="sng" algn="ctr">
                      <a:solidFill>
                        <a:srgbClr val="FFFFFF"/>
                      </a:solidFill>
                      <a:prstDash val="solid"/>
                      <a:round/>
                      <a:headEnd type="none" w="med" len="med"/>
                      <a:tailEnd type="none" w="med" len="med"/>
                    </a:lnB>
                    <a:solidFill>
                      <a:srgbClr val="E1EED9"/>
                    </a:solidFill>
                  </a:tcPr>
                </a:tc>
                <a:extLst>
                  <a:ext uri="{0D108BD9-81ED-4DB2-BD59-A6C34878D82A}">
                    <a16:rowId xmlns:a16="http://schemas.microsoft.com/office/drawing/2014/main" val="984883875"/>
                  </a:ext>
                </a:extLst>
              </a:tr>
              <a:tr h="1065221">
                <a:tc>
                  <a:txBody>
                    <a:bodyPr/>
                    <a:lstStyle/>
                    <a:p>
                      <a:pPr marL="59051" marR="149861" lvl="0">
                        <a:lnSpc>
                          <a:spcPct val="100000"/>
                        </a:lnSpc>
                      </a:pPr>
                      <a:r>
                        <a:rPr lang="en-US" sz="1200">
                          <a:latin typeface="Poppins" pitchFamily="2"/>
                          <a:cs typeface="Poppins" pitchFamily="2"/>
                        </a:rPr>
                        <a:t>Allowed</a:t>
                      </a:r>
                      <a:r>
                        <a:rPr lang="en-US" sz="1200" spc="-30">
                          <a:latin typeface="Poppins" pitchFamily="2"/>
                          <a:cs typeface="Poppins" pitchFamily="2"/>
                        </a:rPr>
                        <a:t> </a:t>
                      </a:r>
                      <a:r>
                        <a:rPr lang="en-US" sz="1200">
                          <a:latin typeface="Poppins" pitchFamily="2"/>
                          <a:cs typeface="Poppins" pitchFamily="2"/>
                        </a:rPr>
                        <a:t>educational</a:t>
                      </a:r>
                      <a:r>
                        <a:rPr lang="en-US" sz="1200" spc="-10">
                          <a:latin typeface="Poppins" pitchFamily="2"/>
                          <a:cs typeface="Poppins" pitchFamily="2"/>
                        </a:rPr>
                        <a:t> </a:t>
                      </a:r>
                      <a:r>
                        <a:rPr lang="en-US" sz="1200">
                          <a:latin typeface="Poppins" pitchFamily="2"/>
                          <a:cs typeface="Poppins" pitchFamily="2"/>
                        </a:rPr>
                        <a:t>institutions</a:t>
                      </a:r>
                      <a:r>
                        <a:rPr lang="en-US" sz="1200" spc="-10">
                          <a:latin typeface="Poppins" pitchFamily="2"/>
                          <a:cs typeface="Poppins" pitchFamily="2"/>
                        </a:rPr>
                        <a:t> </a:t>
                      </a:r>
                      <a:r>
                        <a:rPr lang="en-US" sz="1200">
                          <a:latin typeface="Poppins" pitchFamily="2"/>
                          <a:cs typeface="Poppins" pitchFamily="2"/>
                        </a:rPr>
                        <a:t>to</a:t>
                      </a:r>
                      <a:r>
                        <a:rPr lang="en-US" sz="1200" spc="-5">
                          <a:latin typeface="Poppins" pitchFamily="2"/>
                          <a:cs typeface="Poppins" pitchFamily="2"/>
                        </a:rPr>
                        <a:t> </a:t>
                      </a:r>
                      <a:r>
                        <a:rPr lang="en-US" sz="1200">
                          <a:latin typeface="Poppins" pitchFamily="2"/>
                          <a:cs typeface="Poppins" pitchFamily="2"/>
                        </a:rPr>
                        <a:t>require</a:t>
                      </a:r>
                      <a:r>
                        <a:rPr lang="en-US" sz="1200" spc="-5">
                          <a:latin typeface="Poppins" pitchFamily="2"/>
                          <a:cs typeface="Poppins" pitchFamily="2"/>
                        </a:rPr>
                        <a:t> </a:t>
                      </a:r>
                      <a:r>
                        <a:rPr lang="en-US" sz="1200">
                          <a:latin typeface="Poppins" pitchFamily="2"/>
                          <a:cs typeface="Poppins" pitchFamily="2"/>
                        </a:rPr>
                        <a:t>a</a:t>
                      </a:r>
                      <a:r>
                        <a:rPr lang="en-US" sz="1200" spc="-25">
                          <a:latin typeface="Poppins" pitchFamily="2"/>
                          <a:cs typeface="Poppins" pitchFamily="2"/>
                        </a:rPr>
                        <a:t> </a:t>
                      </a:r>
                      <a:r>
                        <a:rPr lang="en-US" sz="1200" spc="-10">
                          <a:latin typeface="Poppins" pitchFamily="2"/>
                          <a:cs typeface="Poppins" pitchFamily="2"/>
                        </a:rPr>
                        <a:t>physician’s </a:t>
                      </a:r>
                      <a:r>
                        <a:rPr lang="en-US" sz="1200">
                          <a:latin typeface="Poppins" pitchFamily="2"/>
                          <a:cs typeface="Poppins" pitchFamily="2"/>
                        </a:rPr>
                        <a:t>certification</a:t>
                      </a:r>
                      <a:r>
                        <a:rPr lang="en-US" sz="1200" spc="-25">
                          <a:latin typeface="Poppins" pitchFamily="2"/>
                          <a:cs typeface="Poppins" pitchFamily="2"/>
                        </a:rPr>
                        <a:t> </a:t>
                      </a:r>
                      <a:r>
                        <a:rPr lang="en-US" sz="1200">
                          <a:latin typeface="Poppins" pitchFamily="2"/>
                          <a:cs typeface="Poppins" pitchFamily="2"/>
                        </a:rPr>
                        <a:t>that a</a:t>
                      </a:r>
                      <a:r>
                        <a:rPr lang="en-US" sz="1200" spc="-15">
                          <a:latin typeface="Poppins" pitchFamily="2"/>
                          <a:cs typeface="Poppins" pitchFamily="2"/>
                        </a:rPr>
                        <a:t> </a:t>
                      </a:r>
                      <a:r>
                        <a:rPr lang="en-US" sz="1200">
                          <a:latin typeface="Poppins" pitchFamily="2"/>
                          <a:cs typeface="Poppins" pitchFamily="2"/>
                        </a:rPr>
                        <a:t>student</a:t>
                      </a:r>
                      <a:r>
                        <a:rPr lang="en-US" sz="1200" spc="-15">
                          <a:latin typeface="Poppins" pitchFamily="2"/>
                          <a:cs typeface="Poppins" pitchFamily="2"/>
                        </a:rPr>
                        <a:t> </a:t>
                      </a:r>
                      <a:r>
                        <a:rPr lang="en-US" sz="1200">
                          <a:latin typeface="Poppins" pitchFamily="2"/>
                          <a:cs typeface="Poppins" pitchFamily="2"/>
                        </a:rPr>
                        <a:t>is “physically</a:t>
                      </a:r>
                      <a:r>
                        <a:rPr lang="en-US" sz="1200" spc="-20">
                          <a:latin typeface="Poppins" pitchFamily="2"/>
                          <a:cs typeface="Poppins" pitchFamily="2"/>
                        </a:rPr>
                        <a:t> </a:t>
                      </a:r>
                      <a:r>
                        <a:rPr lang="en-US" sz="1200">
                          <a:latin typeface="Poppins" pitchFamily="2"/>
                          <a:cs typeface="Poppins" pitchFamily="2"/>
                        </a:rPr>
                        <a:t>or</a:t>
                      </a:r>
                      <a:r>
                        <a:rPr lang="en-US" sz="1200" spc="-15">
                          <a:latin typeface="Poppins" pitchFamily="2"/>
                          <a:cs typeface="Poppins" pitchFamily="2"/>
                        </a:rPr>
                        <a:t> </a:t>
                      </a:r>
                      <a:r>
                        <a:rPr lang="en-US" sz="1200" spc="-10">
                          <a:latin typeface="Poppins" pitchFamily="2"/>
                          <a:cs typeface="Poppins" pitchFamily="2"/>
                        </a:rPr>
                        <a:t>emotionally” </a:t>
                      </a:r>
                      <a:r>
                        <a:rPr lang="en-US" sz="1200">
                          <a:latin typeface="Poppins" pitchFamily="2"/>
                          <a:cs typeface="Poppins" pitchFamily="2"/>
                        </a:rPr>
                        <a:t>able</a:t>
                      </a:r>
                      <a:r>
                        <a:rPr lang="en-US" sz="1200" spc="-10">
                          <a:latin typeface="Poppins" pitchFamily="2"/>
                          <a:cs typeface="Poppins" pitchFamily="2"/>
                        </a:rPr>
                        <a:t> </a:t>
                      </a:r>
                      <a:r>
                        <a:rPr lang="en-US" sz="1200">
                          <a:latin typeface="Poppins" pitchFamily="2"/>
                          <a:cs typeface="Poppins" pitchFamily="2"/>
                        </a:rPr>
                        <a:t>to</a:t>
                      </a:r>
                      <a:r>
                        <a:rPr lang="en-US" sz="1200" spc="-20">
                          <a:latin typeface="Poppins" pitchFamily="2"/>
                          <a:cs typeface="Poppins" pitchFamily="2"/>
                        </a:rPr>
                        <a:t> </a:t>
                      </a:r>
                      <a:r>
                        <a:rPr lang="en-US" sz="1200">
                          <a:latin typeface="Poppins" pitchFamily="2"/>
                          <a:cs typeface="Poppins" pitchFamily="2"/>
                        </a:rPr>
                        <a:t>participate</a:t>
                      </a:r>
                      <a:r>
                        <a:rPr lang="en-US" sz="1200" spc="-5">
                          <a:latin typeface="Poppins" pitchFamily="2"/>
                          <a:cs typeface="Poppins" pitchFamily="2"/>
                        </a:rPr>
                        <a:t> </a:t>
                      </a:r>
                      <a:r>
                        <a:rPr lang="en-US" sz="1200">
                          <a:latin typeface="Poppins" pitchFamily="2"/>
                          <a:cs typeface="Poppins" pitchFamily="2"/>
                        </a:rPr>
                        <a:t>in</a:t>
                      </a:r>
                      <a:r>
                        <a:rPr lang="en-US" sz="1200" spc="-20">
                          <a:latin typeface="Poppins" pitchFamily="2"/>
                          <a:cs typeface="Poppins" pitchFamily="2"/>
                        </a:rPr>
                        <a:t> </a:t>
                      </a:r>
                      <a:r>
                        <a:rPr lang="en-US" sz="1200">
                          <a:latin typeface="Poppins" pitchFamily="2"/>
                          <a:cs typeface="Poppins" pitchFamily="2"/>
                        </a:rPr>
                        <a:t>their</a:t>
                      </a:r>
                      <a:r>
                        <a:rPr lang="en-US" sz="1200" spc="-20">
                          <a:latin typeface="Poppins" pitchFamily="2"/>
                          <a:cs typeface="Poppins" pitchFamily="2"/>
                        </a:rPr>
                        <a:t> </a:t>
                      </a:r>
                      <a:r>
                        <a:rPr lang="en-US" sz="1200">
                          <a:latin typeface="Poppins" pitchFamily="2"/>
                          <a:cs typeface="Poppins" pitchFamily="2"/>
                        </a:rPr>
                        <a:t>education</a:t>
                      </a:r>
                      <a:r>
                        <a:rPr lang="en-US" sz="1200" spc="-20">
                          <a:latin typeface="Poppins" pitchFamily="2"/>
                          <a:cs typeface="Poppins" pitchFamily="2"/>
                        </a:rPr>
                        <a:t> </a:t>
                      </a:r>
                      <a:r>
                        <a:rPr lang="en-US" sz="1200">
                          <a:latin typeface="Poppins" pitchFamily="2"/>
                          <a:cs typeface="Poppins" pitchFamily="2"/>
                        </a:rPr>
                        <a:t>program</a:t>
                      </a:r>
                      <a:r>
                        <a:rPr lang="en-US" sz="1200" spc="-10">
                          <a:latin typeface="Poppins" pitchFamily="2"/>
                          <a:cs typeface="Poppins" pitchFamily="2"/>
                        </a:rPr>
                        <a:t> </a:t>
                      </a:r>
                      <a:r>
                        <a:rPr lang="en-US" sz="1200" spc="-25">
                          <a:latin typeface="Poppins" pitchFamily="2"/>
                          <a:cs typeface="Poppins" pitchFamily="2"/>
                        </a:rPr>
                        <a:t>is </a:t>
                      </a:r>
                      <a:r>
                        <a:rPr lang="en-US" sz="1200">
                          <a:latin typeface="Poppins" pitchFamily="2"/>
                          <a:cs typeface="Poppins" pitchFamily="2"/>
                        </a:rPr>
                        <a:t>certification</a:t>
                      </a:r>
                      <a:r>
                        <a:rPr lang="en-US" sz="1200" spc="-15">
                          <a:latin typeface="Poppins" pitchFamily="2"/>
                          <a:cs typeface="Poppins" pitchFamily="2"/>
                        </a:rPr>
                        <a:t> </a:t>
                      </a:r>
                      <a:r>
                        <a:rPr lang="en-US" sz="1200">
                          <a:latin typeface="Poppins" pitchFamily="2"/>
                          <a:cs typeface="Poppins" pitchFamily="2"/>
                        </a:rPr>
                        <a:t>is</a:t>
                      </a:r>
                      <a:r>
                        <a:rPr lang="en-US" sz="1200" spc="-20">
                          <a:latin typeface="Poppins" pitchFamily="2"/>
                          <a:cs typeface="Poppins" pitchFamily="2"/>
                        </a:rPr>
                        <a:t> </a:t>
                      </a:r>
                      <a:r>
                        <a:rPr lang="en-US" sz="1200">
                          <a:latin typeface="Poppins" pitchFamily="2"/>
                          <a:cs typeface="Poppins" pitchFamily="2"/>
                        </a:rPr>
                        <a:t>required</a:t>
                      </a:r>
                      <a:r>
                        <a:rPr lang="en-US" sz="1200" spc="-25">
                          <a:latin typeface="Poppins" pitchFamily="2"/>
                          <a:cs typeface="Poppins" pitchFamily="2"/>
                        </a:rPr>
                        <a:t> </a:t>
                      </a:r>
                      <a:r>
                        <a:rPr lang="en-US" sz="1200">
                          <a:latin typeface="Poppins" pitchFamily="2"/>
                          <a:cs typeface="Poppins" pitchFamily="2"/>
                        </a:rPr>
                        <a:t>of</a:t>
                      </a:r>
                      <a:r>
                        <a:rPr lang="en-US" sz="1200" spc="-25">
                          <a:latin typeface="Poppins" pitchFamily="2"/>
                          <a:cs typeface="Poppins" pitchFamily="2"/>
                        </a:rPr>
                        <a:t> </a:t>
                      </a:r>
                      <a:r>
                        <a:rPr lang="en-US" sz="1200">
                          <a:latin typeface="Poppins" pitchFamily="2"/>
                          <a:cs typeface="Poppins" pitchFamily="2"/>
                        </a:rPr>
                        <a:t>other</a:t>
                      </a:r>
                      <a:r>
                        <a:rPr lang="en-US" sz="1200" spc="-20">
                          <a:latin typeface="Poppins" pitchFamily="2"/>
                          <a:cs typeface="Poppins" pitchFamily="2"/>
                        </a:rPr>
                        <a:t> </a:t>
                      </a:r>
                      <a:r>
                        <a:rPr lang="en-US" sz="1200">
                          <a:latin typeface="Poppins" pitchFamily="2"/>
                          <a:cs typeface="Poppins" pitchFamily="2"/>
                        </a:rPr>
                        <a:t>students</a:t>
                      </a:r>
                      <a:r>
                        <a:rPr lang="en-US" sz="1200" spc="-20">
                          <a:latin typeface="Poppins" pitchFamily="2"/>
                          <a:cs typeface="Poppins" pitchFamily="2"/>
                        </a:rPr>
                        <a:t> </a:t>
                      </a:r>
                      <a:r>
                        <a:rPr lang="en-US" sz="1200">
                          <a:latin typeface="Poppins" pitchFamily="2"/>
                          <a:cs typeface="Poppins" pitchFamily="2"/>
                        </a:rPr>
                        <a:t>under</a:t>
                      </a:r>
                      <a:r>
                        <a:rPr lang="en-US" sz="1200" spc="-10">
                          <a:latin typeface="Poppins" pitchFamily="2"/>
                          <a:cs typeface="Poppins" pitchFamily="2"/>
                        </a:rPr>
                        <a:t> </a:t>
                      </a:r>
                      <a:r>
                        <a:rPr lang="en-US" sz="1200" spc="-50">
                          <a:latin typeface="Poppins" pitchFamily="2"/>
                          <a:cs typeface="Poppins" pitchFamily="2"/>
                        </a:rPr>
                        <a:t>a</a:t>
                      </a:r>
                      <a:r>
                        <a:rPr lang="en-US" sz="1200">
                          <a:latin typeface="Poppins" pitchFamily="2"/>
                          <a:cs typeface="Poppins" pitchFamily="2"/>
                        </a:rPr>
                        <a:t> physician’s</a:t>
                      </a:r>
                      <a:r>
                        <a:rPr lang="en-US" sz="1200" spc="-25">
                          <a:latin typeface="Poppins" pitchFamily="2"/>
                          <a:cs typeface="Poppins" pitchFamily="2"/>
                        </a:rPr>
                        <a:t> </a:t>
                      </a:r>
                      <a:r>
                        <a:rPr lang="en-US" sz="1200" spc="-10">
                          <a:latin typeface="Poppins" pitchFamily="2"/>
                          <a:cs typeface="Poppins" pitchFamily="2"/>
                        </a:rPr>
                        <a:t>care.</a:t>
                      </a:r>
                      <a:endParaRPr lang="en-US" sz="1200">
                        <a:latin typeface="Poppins" pitchFamily="2"/>
                        <a:cs typeface="Poppins" pitchFamily="2"/>
                      </a:endParaRPr>
                    </a:p>
                  </a:txBody>
                  <a:tcPr marL="0" marR="0" marT="6062" marB="0">
                    <a:lnR w="19046" cap="flat" cmpd="sng" algn="ctr">
                      <a:solidFill>
                        <a:srgbClr val="FFFFFF"/>
                      </a:solidFill>
                      <a:prstDash val="solid"/>
                      <a:round/>
                      <a:headEnd type="none" w="med" len="med"/>
                      <a:tailEnd type="none" w="med" len="med"/>
                    </a:lnR>
                    <a:lnT w="19046" cap="flat" cmpd="sng" algn="ctr">
                      <a:solidFill>
                        <a:srgbClr val="FFFFFF"/>
                      </a:solidFill>
                      <a:prstDash val="solid"/>
                      <a:round/>
                      <a:headEnd type="none" w="med" len="med"/>
                      <a:tailEnd type="none" w="med" len="med"/>
                    </a:lnT>
                    <a:lnB w="19046" cap="flat" cmpd="sng" algn="ctr">
                      <a:solidFill>
                        <a:srgbClr val="FFFFFF"/>
                      </a:solidFill>
                      <a:prstDash val="solid"/>
                      <a:round/>
                      <a:headEnd type="none" w="med" len="med"/>
                      <a:tailEnd type="none" w="med" len="med"/>
                    </a:lnB>
                    <a:solidFill>
                      <a:srgbClr val="FAE3D4"/>
                    </a:solidFill>
                  </a:tcPr>
                </a:tc>
                <a:tc>
                  <a:txBody>
                    <a:bodyPr/>
                    <a:lstStyle/>
                    <a:p>
                      <a:pPr marL="67949" marR="132075" lvl="0" indent="0" algn="l" defTabSz="914400" rtl="0" fontAlgn="auto" hangingPunct="1">
                        <a:lnSpc>
                          <a:spcPts val="1340"/>
                        </a:lnSpc>
                        <a:spcBef>
                          <a:spcPts val="45"/>
                        </a:spcBef>
                        <a:spcAft>
                          <a:spcPts val="0"/>
                        </a:spcAft>
                        <a:buNone/>
                        <a:tabLst/>
                      </a:pPr>
                      <a:r>
                        <a:rPr lang="en-US" sz="1200" b="1">
                          <a:latin typeface="Poppins" pitchFamily="2"/>
                          <a:cs typeface="Poppins" pitchFamily="2"/>
                        </a:rPr>
                        <a:t>Institutions</a:t>
                      </a:r>
                      <a:r>
                        <a:rPr lang="en-US" sz="1200" b="1" spc="-15">
                          <a:latin typeface="Poppins" pitchFamily="2"/>
                          <a:cs typeface="Poppins" pitchFamily="2"/>
                        </a:rPr>
                        <a:t> </a:t>
                      </a:r>
                      <a:r>
                        <a:rPr lang="en-US" sz="1200" b="1">
                          <a:latin typeface="Poppins" pitchFamily="2"/>
                          <a:cs typeface="Poppins" pitchFamily="2"/>
                        </a:rPr>
                        <a:t>are</a:t>
                      </a:r>
                      <a:r>
                        <a:rPr lang="en-US" sz="1200" b="1" spc="-15">
                          <a:latin typeface="Poppins" pitchFamily="2"/>
                          <a:cs typeface="Poppins" pitchFamily="2"/>
                        </a:rPr>
                        <a:t> </a:t>
                      </a:r>
                      <a:r>
                        <a:rPr lang="en-US" sz="1200" b="1">
                          <a:latin typeface="Poppins" pitchFamily="2"/>
                          <a:cs typeface="Poppins" pitchFamily="2"/>
                        </a:rPr>
                        <a:t>only</a:t>
                      </a:r>
                      <a:r>
                        <a:rPr lang="en-US" sz="1200" b="1" spc="-10">
                          <a:latin typeface="Poppins" pitchFamily="2"/>
                          <a:cs typeface="Poppins" pitchFamily="2"/>
                        </a:rPr>
                        <a:t> </a:t>
                      </a:r>
                      <a:r>
                        <a:rPr lang="en-US" sz="1200" b="1">
                          <a:latin typeface="Poppins" pitchFamily="2"/>
                          <a:cs typeface="Poppins" pitchFamily="2"/>
                        </a:rPr>
                        <a:t>allowed</a:t>
                      </a:r>
                      <a:r>
                        <a:rPr lang="en-US" sz="1200" b="1" spc="-15">
                          <a:latin typeface="Poppins" pitchFamily="2"/>
                          <a:cs typeface="Poppins" pitchFamily="2"/>
                        </a:rPr>
                        <a:t> </a:t>
                      </a:r>
                      <a:r>
                        <a:rPr lang="en-US" sz="1200" b="1">
                          <a:latin typeface="Poppins" pitchFamily="2"/>
                          <a:cs typeface="Poppins" pitchFamily="2"/>
                        </a:rPr>
                        <a:t>to request</a:t>
                      </a:r>
                      <a:r>
                        <a:rPr lang="en-US" sz="1200" b="1" spc="-15">
                          <a:latin typeface="Poppins" pitchFamily="2"/>
                          <a:cs typeface="Poppins" pitchFamily="2"/>
                        </a:rPr>
                        <a:t> </a:t>
                      </a:r>
                      <a:r>
                        <a:rPr lang="en-US" sz="1200" b="1" spc="-10">
                          <a:latin typeface="Poppins" pitchFamily="2"/>
                          <a:cs typeface="Poppins" pitchFamily="2"/>
                        </a:rPr>
                        <a:t>medical </a:t>
                      </a:r>
                      <a:r>
                        <a:rPr lang="en-US" sz="1200" b="1">
                          <a:latin typeface="Poppins" pitchFamily="2"/>
                          <a:cs typeface="Poppins" pitchFamily="2"/>
                        </a:rPr>
                        <a:t>clearance</a:t>
                      </a:r>
                      <a:r>
                        <a:rPr lang="en-US" sz="1200" b="1" spc="-25">
                          <a:latin typeface="Poppins" pitchFamily="2"/>
                          <a:cs typeface="Poppins" pitchFamily="2"/>
                        </a:rPr>
                        <a:t> </a:t>
                      </a:r>
                      <a:r>
                        <a:rPr lang="en-US" sz="1200" b="1">
                          <a:latin typeface="Poppins" pitchFamily="2"/>
                          <a:cs typeface="Poppins" pitchFamily="2"/>
                        </a:rPr>
                        <a:t>when</a:t>
                      </a:r>
                      <a:r>
                        <a:rPr lang="en-US" sz="1200" b="1" spc="-20">
                          <a:latin typeface="Poppins" pitchFamily="2"/>
                          <a:cs typeface="Poppins" pitchFamily="2"/>
                        </a:rPr>
                        <a:t> </a:t>
                      </a:r>
                      <a:r>
                        <a:rPr lang="en-US" sz="1200" b="1">
                          <a:latin typeface="Poppins" pitchFamily="2"/>
                          <a:cs typeface="Poppins" pitchFamily="2"/>
                        </a:rPr>
                        <a:t>all</a:t>
                      </a:r>
                      <a:r>
                        <a:rPr lang="en-US" sz="1200" b="1" spc="-20">
                          <a:latin typeface="Poppins" pitchFamily="2"/>
                          <a:cs typeface="Poppins" pitchFamily="2"/>
                        </a:rPr>
                        <a:t> </a:t>
                      </a:r>
                      <a:r>
                        <a:rPr lang="en-US" sz="1200" b="1">
                          <a:latin typeface="Poppins" pitchFamily="2"/>
                          <a:cs typeface="Poppins" pitchFamily="2"/>
                        </a:rPr>
                        <a:t>students</a:t>
                      </a:r>
                      <a:r>
                        <a:rPr lang="en-US" sz="1200" b="1" spc="-15">
                          <a:latin typeface="Poppins" pitchFamily="2"/>
                          <a:cs typeface="Poppins" pitchFamily="2"/>
                        </a:rPr>
                        <a:t> </a:t>
                      </a:r>
                      <a:r>
                        <a:rPr lang="en-US" sz="1200" b="1">
                          <a:latin typeface="Poppins" pitchFamily="2"/>
                          <a:cs typeface="Poppins" pitchFamily="2"/>
                        </a:rPr>
                        <a:t>participating</a:t>
                      </a:r>
                      <a:r>
                        <a:rPr lang="en-US" sz="1200" b="1" spc="-15">
                          <a:latin typeface="Poppins" pitchFamily="2"/>
                          <a:cs typeface="Poppins" pitchFamily="2"/>
                        </a:rPr>
                        <a:t> </a:t>
                      </a:r>
                      <a:r>
                        <a:rPr lang="en-US" sz="1200" b="1">
                          <a:latin typeface="Poppins" pitchFamily="2"/>
                          <a:cs typeface="Poppins" pitchFamily="2"/>
                        </a:rPr>
                        <a:t>in</a:t>
                      </a:r>
                      <a:r>
                        <a:rPr lang="en-US" sz="1200" b="1" spc="-20">
                          <a:latin typeface="Poppins" pitchFamily="2"/>
                          <a:cs typeface="Poppins" pitchFamily="2"/>
                        </a:rPr>
                        <a:t> </a:t>
                      </a:r>
                      <a:r>
                        <a:rPr lang="en-US" sz="1200" b="1" spc="-25">
                          <a:latin typeface="Poppins" pitchFamily="2"/>
                          <a:cs typeface="Poppins" pitchFamily="2"/>
                        </a:rPr>
                        <a:t>the </a:t>
                      </a:r>
                      <a:r>
                        <a:rPr lang="en-US" sz="1200" b="1">
                          <a:latin typeface="Poppins" pitchFamily="2"/>
                          <a:cs typeface="Poppins" pitchFamily="2"/>
                        </a:rPr>
                        <a:t>class/activity</a:t>
                      </a:r>
                      <a:r>
                        <a:rPr lang="en-US" sz="1200" b="1" spc="-25">
                          <a:latin typeface="Poppins" pitchFamily="2"/>
                          <a:cs typeface="Poppins" pitchFamily="2"/>
                        </a:rPr>
                        <a:t> </a:t>
                      </a:r>
                      <a:r>
                        <a:rPr lang="en-US" sz="1200" b="1">
                          <a:latin typeface="Poppins" pitchFamily="2"/>
                          <a:cs typeface="Poppins" pitchFamily="2"/>
                        </a:rPr>
                        <a:t>are</a:t>
                      </a:r>
                      <a:r>
                        <a:rPr lang="en-US" sz="1200" b="1" spc="-20">
                          <a:latin typeface="Poppins" pitchFamily="2"/>
                          <a:cs typeface="Poppins" pitchFamily="2"/>
                        </a:rPr>
                        <a:t> </a:t>
                      </a:r>
                      <a:r>
                        <a:rPr lang="en-US" sz="1200" b="1">
                          <a:latin typeface="Poppins" pitchFamily="2"/>
                          <a:cs typeface="Poppins" pitchFamily="2"/>
                        </a:rPr>
                        <a:t>required</a:t>
                      </a:r>
                      <a:r>
                        <a:rPr lang="en-US" sz="1200" b="1" spc="-30">
                          <a:latin typeface="Poppins" pitchFamily="2"/>
                          <a:cs typeface="Poppins" pitchFamily="2"/>
                        </a:rPr>
                        <a:t> </a:t>
                      </a:r>
                      <a:r>
                        <a:rPr lang="en-US" sz="1200" b="1">
                          <a:latin typeface="Poppins" pitchFamily="2"/>
                          <a:cs typeface="Poppins" pitchFamily="2"/>
                        </a:rPr>
                        <a:t>to</a:t>
                      </a:r>
                      <a:r>
                        <a:rPr lang="en-US" sz="1200" b="1" spc="-20">
                          <a:latin typeface="Poppins" pitchFamily="2"/>
                          <a:cs typeface="Poppins" pitchFamily="2"/>
                        </a:rPr>
                        <a:t> </a:t>
                      </a:r>
                      <a:r>
                        <a:rPr lang="en-US" sz="1200" b="1">
                          <a:latin typeface="Poppins" pitchFamily="2"/>
                          <a:cs typeface="Poppins" pitchFamily="2"/>
                        </a:rPr>
                        <a:t>provide</a:t>
                      </a:r>
                      <a:r>
                        <a:rPr lang="en-US" sz="1200" b="1" spc="-35">
                          <a:latin typeface="Poppins" pitchFamily="2"/>
                          <a:cs typeface="Poppins" pitchFamily="2"/>
                        </a:rPr>
                        <a:t> </a:t>
                      </a:r>
                      <a:r>
                        <a:rPr lang="en-US" sz="1200" b="1">
                          <a:latin typeface="Poppins" pitchFamily="2"/>
                          <a:cs typeface="Poppins" pitchFamily="2"/>
                        </a:rPr>
                        <a:t>certification</a:t>
                      </a:r>
                      <a:r>
                        <a:rPr lang="en-US" sz="1200">
                          <a:latin typeface="Poppins" pitchFamily="2"/>
                          <a:cs typeface="Poppins" pitchFamily="2"/>
                        </a:rPr>
                        <a:t>,</a:t>
                      </a:r>
                      <a:r>
                        <a:rPr lang="en-US" sz="1200" spc="-30">
                          <a:latin typeface="Poppins" pitchFamily="2"/>
                          <a:cs typeface="Poppins" pitchFamily="2"/>
                        </a:rPr>
                        <a:t> </a:t>
                      </a:r>
                      <a:r>
                        <a:rPr lang="en-US" sz="1200" spc="-25">
                          <a:latin typeface="Poppins" pitchFamily="2"/>
                          <a:cs typeface="Poppins" pitchFamily="2"/>
                        </a:rPr>
                        <a:t>the </a:t>
                      </a:r>
                      <a:r>
                        <a:rPr lang="en-US" sz="1200">
                          <a:latin typeface="Poppins" pitchFamily="2"/>
                          <a:cs typeface="Poppins" pitchFamily="2"/>
                        </a:rPr>
                        <a:t>certification</a:t>
                      </a:r>
                      <a:r>
                        <a:rPr lang="en-US" sz="1200" spc="-25">
                          <a:latin typeface="Poppins" pitchFamily="2"/>
                          <a:cs typeface="Poppins" pitchFamily="2"/>
                        </a:rPr>
                        <a:t> </a:t>
                      </a:r>
                      <a:r>
                        <a:rPr lang="en-US" sz="1200">
                          <a:latin typeface="Poppins" pitchFamily="2"/>
                          <a:cs typeface="Poppins" pitchFamily="2"/>
                        </a:rPr>
                        <a:t>is</a:t>
                      </a:r>
                      <a:r>
                        <a:rPr lang="en-US" sz="1200" spc="-25">
                          <a:latin typeface="Poppins" pitchFamily="2"/>
                          <a:cs typeface="Poppins" pitchFamily="2"/>
                        </a:rPr>
                        <a:t> </a:t>
                      </a:r>
                      <a:r>
                        <a:rPr lang="en-US" sz="1200">
                          <a:latin typeface="Poppins" pitchFamily="2"/>
                          <a:cs typeface="Poppins" pitchFamily="2"/>
                        </a:rPr>
                        <a:t>necessary,</a:t>
                      </a:r>
                      <a:r>
                        <a:rPr lang="en-US" sz="1200" spc="-15">
                          <a:latin typeface="Poppins" pitchFamily="2"/>
                          <a:cs typeface="Poppins" pitchFamily="2"/>
                        </a:rPr>
                        <a:t> </a:t>
                      </a:r>
                      <a:r>
                        <a:rPr lang="en-US" sz="1200" i="1">
                          <a:latin typeface="Poppins" pitchFamily="2"/>
                          <a:cs typeface="Poppins" pitchFamily="2"/>
                        </a:rPr>
                        <a:t>and</a:t>
                      </a:r>
                      <a:r>
                        <a:rPr lang="en-US" sz="1200" i="1" spc="-20">
                          <a:latin typeface="Poppins" pitchFamily="2"/>
                          <a:cs typeface="Poppins" pitchFamily="2"/>
                        </a:rPr>
                        <a:t> </a:t>
                      </a:r>
                      <a:r>
                        <a:rPr lang="en-US" sz="1200">
                          <a:latin typeface="Poppins" pitchFamily="2"/>
                          <a:cs typeface="Poppins" pitchFamily="2"/>
                        </a:rPr>
                        <a:t>the</a:t>
                      </a:r>
                      <a:r>
                        <a:rPr lang="en-US" sz="1200" spc="-15">
                          <a:latin typeface="Poppins" pitchFamily="2"/>
                          <a:cs typeface="Poppins" pitchFamily="2"/>
                        </a:rPr>
                        <a:t> </a:t>
                      </a:r>
                      <a:r>
                        <a:rPr lang="en-US" sz="1200">
                          <a:latin typeface="Poppins" pitchFamily="2"/>
                          <a:cs typeface="Poppins" pitchFamily="2"/>
                        </a:rPr>
                        <a:t>information</a:t>
                      </a:r>
                      <a:r>
                        <a:rPr lang="en-US" sz="1200" spc="-20">
                          <a:latin typeface="Poppins" pitchFamily="2"/>
                          <a:cs typeface="Poppins" pitchFamily="2"/>
                        </a:rPr>
                        <a:t> </a:t>
                      </a:r>
                      <a:r>
                        <a:rPr lang="en-US" sz="1200">
                          <a:latin typeface="Poppins" pitchFamily="2"/>
                          <a:cs typeface="Poppins" pitchFamily="2"/>
                        </a:rPr>
                        <a:t>isn’t</a:t>
                      </a:r>
                      <a:r>
                        <a:rPr lang="en-US" sz="1200" spc="-10">
                          <a:latin typeface="Poppins" pitchFamily="2"/>
                          <a:cs typeface="Poppins" pitchFamily="2"/>
                        </a:rPr>
                        <a:t> </a:t>
                      </a:r>
                      <a:r>
                        <a:rPr lang="en-US" sz="1200" spc="-20">
                          <a:latin typeface="Poppins" pitchFamily="2"/>
                          <a:cs typeface="Poppins" pitchFamily="2"/>
                        </a:rPr>
                        <a:t>used </a:t>
                      </a:r>
                      <a:r>
                        <a:rPr lang="en-US" sz="1200">
                          <a:latin typeface="Poppins" pitchFamily="2"/>
                          <a:cs typeface="Poppins" pitchFamily="2"/>
                        </a:rPr>
                        <a:t>to</a:t>
                      </a:r>
                      <a:r>
                        <a:rPr lang="en-US" sz="1200" spc="-15">
                          <a:latin typeface="Poppins" pitchFamily="2"/>
                          <a:cs typeface="Poppins" pitchFamily="2"/>
                        </a:rPr>
                        <a:t> </a:t>
                      </a:r>
                      <a:r>
                        <a:rPr lang="en-US" sz="1200">
                          <a:latin typeface="Poppins" pitchFamily="2"/>
                          <a:cs typeface="Poppins" pitchFamily="2"/>
                        </a:rPr>
                        <a:t>discriminate.</a:t>
                      </a:r>
                      <a:r>
                        <a:rPr lang="en-US" sz="1200" spc="-15">
                          <a:latin typeface="Poppins" pitchFamily="2"/>
                          <a:cs typeface="Poppins" pitchFamily="2"/>
                        </a:rPr>
                        <a:t> </a:t>
                      </a:r>
                      <a:r>
                        <a:rPr lang="en-US" sz="1200">
                          <a:latin typeface="Poppins" pitchFamily="2"/>
                          <a:cs typeface="Poppins" pitchFamily="2"/>
                        </a:rPr>
                        <a:t>Also,</a:t>
                      </a:r>
                      <a:r>
                        <a:rPr lang="en-US" sz="1200" spc="-15">
                          <a:latin typeface="Poppins" pitchFamily="2"/>
                          <a:cs typeface="Poppins" pitchFamily="2"/>
                        </a:rPr>
                        <a:t> </a:t>
                      </a:r>
                      <a:r>
                        <a:rPr lang="en-US" sz="1200">
                          <a:latin typeface="Poppins" pitchFamily="2"/>
                          <a:cs typeface="Poppins" pitchFamily="2"/>
                        </a:rPr>
                        <a:t>any</a:t>
                      </a:r>
                      <a:r>
                        <a:rPr lang="en-US" sz="1200" spc="-20">
                          <a:latin typeface="Poppins" pitchFamily="2"/>
                          <a:cs typeface="Poppins" pitchFamily="2"/>
                        </a:rPr>
                        <a:t> </a:t>
                      </a:r>
                      <a:r>
                        <a:rPr lang="en-US" sz="1200">
                          <a:latin typeface="Poppins" pitchFamily="2"/>
                          <a:cs typeface="Poppins" pitchFamily="2"/>
                        </a:rPr>
                        <a:t>licensed</a:t>
                      </a:r>
                      <a:r>
                        <a:rPr lang="en-US" sz="1200" spc="-15">
                          <a:latin typeface="Poppins" pitchFamily="2"/>
                          <a:cs typeface="Poppins" pitchFamily="2"/>
                        </a:rPr>
                        <a:t> </a:t>
                      </a:r>
                      <a:r>
                        <a:rPr lang="en-US" sz="1200">
                          <a:latin typeface="Poppins" pitchFamily="2"/>
                          <a:cs typeface="Poppins" pitchFamily="2"/>
                        </a:rPr>
                        <a:t>healthcare</a:t>
                      </a:r>
                      <a:r>
                        <a:rPr lang="en-US" sz="1200" spc="-25">
                          <a:latin typeface="Poppins" pitchFamily="2"/>
                          <a:cs typeface="Poppins" pitchFamily="2"/>
                        </a:rPr>
                        <a:t> </a:t>
                      </a:r>
                      <a:r>
                        <a:rPr lang="en-US" sz="1200" spc="-10">
                          <a:latin typeface="Poppins" pitchFamily="2"/>
                          <a:cs typeface="Poppins" pitchFamily="2"/>
                        </a:rPr>
                        <a:t>provider </a:t>
                      </a:r>
                      <a:r>
                        <a:rPr lang="en-US" sz="1200">
                          <a:latin typeface="Poppins" pitchFamily="2"/>
                          <a:cs typeface="Poppins" pitchFamily="2"/>
                        </a:rPr>
                        <a:t>can</a:t>
                      </a:r>
                      <a:r>
                        <a:rPr lang="en-US" sz="1200" spc="-10">
                          <a:latin typeface="Poppins" pitchFamily="2"/>
                          <a:cs typeface="Poppins" pitchFamily="2"/>
                        </a:rPr>
                        <a:t> </a:t>
                      </a:r>
                      <a:r>
                        <a:rPr lang="en-US" sz="1200">
                          <a:latin typeface="Poppins" pitchFamily="2"/>
                          <a:cs typeface="Poppins" pitchFamily="2"/>
                        </a:rPr>
                        <a:t>now</a:t>
                      </a:r>
                      <a:r>
                        <a:rPr lang="en-US" sz="1200" spc="-10">
                          <a:latin typeface="Poppins" pitchFamily="2"/>
                          <a:cs typeface="Poppins" pitchFamily="2"/>
                        </a:rPr>
                        <a:t> </a:t>
                      </a:r>
                      <a:r>
                        <a:rPr lang="en-US" sz="1200">
                          <a:latin typeface="Poppins" pitchFamily="2"/>
                          <a:cs typeface="Poppins" pitchFamily="2"/>
                        </a:rPr>
                        <a:t>certify,</a:t>
                      </a:r>
                      <a:r>
                        <a:rPr lang="en-US" sz="1200" spc="-15">
                          <a:latin typeface="Poppins" pitchFamily="2"/>
                          <a:cs typeface="Poppins" pitchFamily="2"/>
                        </a:rPr>
                        <a:t> </a:t>
                      </a:r>
                      <a:r>
                        <a:rPr lang="en-US" sz="1200">
                          <a:latin typeface="Poppins" pitchFamily="2"/>
                          <a:cs typeface="Poppins" pitchFamily="2"/>
                        </a:rPr>
                        <a:t>not</a:t>
                      </a:r>
                      <a:r>
                        <a:rPr lang="en-US" sz="1200" spc="-10">
                          <a:latin typeface="Poppins" pitchFamily="2"/>
                          <a:cs typeface="Poppins" pitchFamily="2"/>
                        </a:rPr>
                        <a:t> </a:t>
                      </a:r>
                      <a:r>
                        <a:rPr lang="en-US" sz="1200">
                          <a:latin typeface="Poppins" pitchFamily="2"/>
                          <a:cs typeface="Poppins" pitchFamily="2"/>
                        </a:rPr>
                        <a:t>just </a:t>
                      </a:r>
                      <a:r>
                        <a:rPr lang="en-US" sz="1200" spc="-10">
                          <a:latin typeface="Poppins" pitchFamily="2"/>
                          <a:cs typeface="Poppins" pitchFamily="2"/>
                        </a:rPr>
                        <a:t>physicians.</a:t>
                      </a:r>
                      <a:endParaRPr lang="en-US" sz="1200">
                        <a:latin typeface="Poppins" pitchFamily="2"/>
                        <a:cs typeface="Poppins" pitchFamily="2"/>
                      </a:endParaRPr>
                    </a:p>
                  </a:txBody>
                  <a:tcPr marL="0" marR="0" marT="3895" marB="0">
                    <a:lnL w="19046" cap="flat" cmpd="sng" algn="ctr">
                      <a:solidFill>
                        <a:srgbClr val="FFFFFF"/>
                      </a:solidFill>
                      <a:prstDash val="solid"/>
                      <a:round/>
                      <a:headEnd type="none" w="med" len="med"/>
                      <a:tailEnd type="none" w="med" len="med"/>
                    </a:lnL>
                    <a:lnT w="19046" cap="flat" cmpd="sng" algn="ctr">
                      <a:solidFill>
                        <a:srgbClr val="FFFFFF"/>
                      </a:solidFill>
                      <a:prstDash val="solid"/>
                      <a:round/>
                      <a:headEnd type="none" w="med" len="med"/>
                      <a:tailEnd type="none" w="med" len="med"/>
                    </a:lnT>
                    <a:lnB w="19046" cap="flat" cmpd="sng" algn="ctr">
                      <a:solidFill>
                        <a:srgbClr val="FFFFFF"/>
                      </a:solidFill>
                      <a:prstDash val="solid"/>
                      <a:round/>
                      <a:headEnd type="none" w="med" len="med"/>
                      <a:tailEnd type="none" w="med" len="med"/>
                    </a:lnB>
                    <a:solidFill>
                      <a:srgbClr val="E1EED9"/>
                    </a:solidFill>
                  </a:tcPr>
                </a:tc>
                <a:extLst>
                  <a:ext uri="{0D108BD9-81ED-4DB2-BD59-A6C34878D82A}">
                    <a16:rowId xmlns:a16="http://schemas.microsoft.com/office/drawing/2014/main" val="966106193"/>
                  </a:ext>
                </a:extLst>
              </a:tr>
              <a:tr h="520321">
                <a:tc>
                  <a:txBody>
                    <a:bodyPr/>
                    <a:lstStyle/>
                    <a:p>
                      <a:pPr marL="59051" marR="385447" lvl="0">
                        <a:lnSpc>
                          <a:spcPct val="101800"/>
                        </a:lnSpc>
                      </a:pPr>
                      <a:r>
                        <a:rPr lang="en-US" sz="1200">
                          <a:latin typeface="Poppins" pitchFamily="2"/>
                          <a:cs typeface="Poppins" pitchFamily="2"/>
                        </a:rPr>
                        <a:t>Provided</a:t>
                      </a:r>
                      <a:r>
                        <a:rPr lang="en-US" sz="1200" spc="-30">
                          <a:latin typeface="Poppins" pitchFamily="2"/>
                          <a:cs typeface="Poppins" pitchFamily="2"/>
                        </a:rPr>
                        <a:t> </a:t>
                      </a:r>
                      <a:r>
                        <a:rPr lang="en-US" sz="1200">
                          <a:latin typeface="Poppins" pitchFamily="2"/>
                          <a:cs typeface="Poppins" pitchFamily="2"/>
                        </a:rPr>
                        <a:t>privacy</a:t>
                      </a:r>
                      <a:r>
                        <a:rPr lang="en-US" sz="1200" spc="-30">
                          <a:latin typeface="Poppins" pitchFamily="2"/>
                          <a:cs typeface="Poppins" pitchFamily="2"/>
                        </a:rPr>
                        <a:t> </a:t>
                      </a:r>
                      <a:r>
                        <a:rPr lang="en-US" sz="1200">
                          <a:latin typeface="Poppins" pitchFamily="2"/>
                          <a:cs typeface="Poppins" pitchFamily="2"/>
                        </a:rPr>
                        <a:t>protections</a:t>
                      </a:r>
                      <a:r>
                        <a:rPr lang="en-US" sz="1200" spc="-20">
                          <a:latin typeface="Poppins" pitchFamily="2"/>
                          <a:cs typeface="Poppins" pitchFamily="2"/>
                        </a:rPr>
                        <a:t> </a:t>
                      </a:r>
                      <a:r>
                        <a:rPr lang="en-US" sz="1200">
                          <a:latin typeface="Poppins" pitchFamily="2"/>
                          <a:cs typeface="Poppins" pitchFamily="2"/>
                        </a:rPr>
                        <a:t>for</a:t>
                      </a:r>
                      <a:r>
                        <a:rPr lang="en-US" sz="1200" spc="-25">
                          <a:latin typeface="Poppins" pitchFamily="2"/>
                          <a:cs typeface="Poppins" pitchFamily="2"/>
                        </a:rPr>
                        <a:t> </a:t>
                      </a:r>
                      <a:r>
                        <a:rPr lang="en-US" sz="1200">
                          <a:latin typeface="Poppins" pitchFamily="2"/>
                          <a:cs typeface="Poppins" pitchFamily="2"/>
                        </a:rPr>
                        <a:t>certain</a:t>
                      </a:r>
                      <a:r>
                        <a:rPr lang="en-US" sz="1200" spc="-25">
                          <a:latin typeface="Poppins" pitchFamily="2"/>
                          <a:cs typeface="Poppins" pitchFamily="2"/>
                        </a:rPr>
                        <a:t> </a:t>
                      </a:r>
                      <a:r>
                        <a:rPr lang="en-US" sz="1200" spc="-10">
                          <a:latin typeface="Poppins" pitchFamily="2"/>
                          <a:cs typeface="Poppins" pitchFamily="2"/>
                        </a:rPr>
                        <a:t>information </a:t>
                      </a:r>
                      <a:r>
                        <a:rPr lang="en-US" sz="1200">
                          <a:latin typeface="Poppins" pitchFamily="2"/>
                          <a:cs typeface="Poppins" pitchFamily="2"/>
                        </a:rPr>
                        <a:t>collected</a:t>
                      </a:r>
                      <a:r>
                        <a:rPr lang="en-US" sz="1200" spc="-15">
                          <a:latin typeface="Poppins" pitchFamily="2"/>
                          <a:cs typeface="Poppins" pitchFamily="2"/>
                        </a:rPr>
                        <a:t> </a:t>
                      </a:r>
                      <a:r>
                        <a:rPr lang="en-US" sz="1200">
                          <a:latin typeface="Poppins" pitchFamily="2"/>
                          <a:cs typeface="Poppins" pitchFamily="2"/>
                        </a:rPr>
                        <a:t>during</a:t>
                      </a:r>
                      <a:r>
                        <a:rPr lang="en-US" sz="1200" spc="-20">
                          <a:latin typeface="Poppins" pitchFamily="2"/>
                          <a:cs typeface="Poppins" pitchFamily="2"/>
                        </a:rPr>
                        <a:t> </a:t>
                      </a:r>
                      <a:r>
                        <a:rPr lang="en-US" sz="1200" spc="-10">
                          <a:latin typeface="Poppins" pitchFamily="2"/>
                          <a:cs typeface="Poppins" pitchFamily="2"/>
                        </a:rPr>
                        <a:t>investigations.</a:t>
                      </a:r>
                      <a:endParaRPr lang="en-US" sz="1200">
                        <a:latin typeface="Poppins" pitchFamily="2"/>
                        <a:cs typeface="Poppins" pitchFamily="2"/>
                      </a:endParaRPr>
                    </a:p>
                  </a:txBody>
                  <a:tcPr marL="0" marR="0" marT="6062" marB="0">
                    <a:lnR w="19046" cap="flat" cmpd="sng" algn="ctr">
                      <a:solidFill>
                        <a:srgbClr val="FFFFFF"/>
                      </a:solidFill>
                      <a:prstDash val="solid"/>
                      <a:round/>
                      <a:headEnd type="none" w="med" len="med"/>
                      <a:tailEnd type="none" w="med" len="med"/>
                    </a:lnR>
                    <a:lnT w="19046" cap="flat" cmpd="sng" algn="ctr">
                      <a:solidFill>
                        <a:srgbClr val="FFFFFF"/>
                      </a:solidFill>
                      <a:prstDash val="solid"/>
                      <a:round/>
                      <a:headEnd type="none" w="med" len="med"/>
                      <a:tailEnd type="none" w="med" len="med"/>
                    </a:lnT>
                    <a:lnB w="19046" cap="flat" cmpd="sng" algn="ctr">
                      <a:solidFill>
                        <a:srgbClr val="FFFFFF"/>
                      </a:solidFill>
                      <a:prstDash val="solid"/>
                      <a:round/>
                      <a:headEnd type="none" w="med" len="med"/>
                      <a:tailEnd type="none" w="med" len="med"/>
                    </a:lnB>
                    <a:solidFill>
                      <a:srgbClr val="FAE3D4"/>
                    </a:solidFill>
                  </a:tcPr>
                </a:tc>
                <a:tc>
                  <a:txBody>
                    <a:bodyPr/>
                    <a:lstStyle/>
                    <a:p>
                      <a:pPr marL="67949" marR="132075" lvl="0">
                        <a:lnSpc>
                          <a:spcPts val="1340"/>
                        </a:lnSpc>
                        <a:spcBef>
                          <a:spcPts val="45"/>
                        </a:spcBef>
                      </a:pPr>
                      <a:r>
                        <a:rPr lang="en-US" sz="1200">
                          <a:latin typeface="Poppins" pitchFamily="2"/>
                          <a:cs typeface="Poppins" pitchFamily="2"/>
                        </a:rPr>
                        <a:t>Provides</a:t>
                      </a:r>
                      <a:r>
                        <a:rPr lang="en-US" sz="1200" spc="-30">
                          <a:latin typeface="Poppins" pitchFamily="2"/>
                          <a:cs typeface="Poppins" pitchFamily="2"/>
                        </a:rPr>
                        <a:t> </a:t>
                      </a:r>
                      <a:r>
                        <a:rPr lang="en-US" sz="1200">
                          <a:latin typeface="Poppins" pitchFamily="2"/>
                          <a:cs typeface="Poppins" pitchFamily="2"/>
                        </a:rPr>
                        <a:t>privacy</a:t>
                      </a:r>
                      <a:r>
                        <a:rPr lang="en-US" sz="1200" spc="-15">
                          <a:latin typeface="Poppins" pitchFamily="2"/>
                          <a:cs typeface="Poppins" pitchFamily="2"/>
                        </a:rPr>
                        <a:t> </a:t>
                      </a:r>
                      <a:r>
                        <a:rPr lang="en-US" sz="1200">
                          <a:latin typeface="Poppins" pitchFamily="2"/>
                          <a:cs typeface="Poppins" pitchFamily="2"/>
                        </a:rPr>
                        <a:t>protections</a:t>
                      </a:r>
                      <a:r>
                        <a:rPr lang="en-US" sz="1200" spc="-20">
                          <a:latin typeface="Poppins" pitchFamily="2"/>
                          <a:cs typeface="Poppins" pitchFamily="2"/>
                        </a:rPr>
                        <a:t> </a:t>
                      </a:r>
                      <a:r>
                        <a:rPr lang="en-US" sz="1200">
                          <a:latin typeface="Poppins" pitchFamily="2"/>
                          <a:cs typeface="Poppins" pitchFamily="2"/>
                        </a:rPr>
                        <a:t>for</a:t>
                      </a:r>
                      <a:r>
                        <a:rPr lang="en-US" sz="1200" spc="-25">
                          <a:latin typeface="Poppins" pitchFamily="2"/>
                          <a:cs typeface="Poppins" pitchFamily="2"/>
                        </a:rPr>
                        <a:t> </a:t>
                      </a:r>
                      <a:r>
                        <a:rPr lang="en-US" sz="1200">
                          <a:latin typeface="Poppins" pitchFamily="2"/>
                          <a:cs typeface="Poppins" pitchFamily="2"/>
                        </a:rPr>
                        <a:t>any</a:t>
                      </a:r>
                      <a:r>
                        <a:rPr lang="en-US" sz="1200" spc="-15">
                          <a:latin typeface="Poppins" pitchFamily="2"/>
                          <a:cs typeface="Poppins" pitchFamily="2"/>
                        </a:rPr>
                        <a:t> </a:t>
                      </a:r>
                      <a:r>
                        <a:rPr lang="en-US" sz="1200" spc="-10">
                          <a:latin typeface="Poppins" pitchFamily="2"/>
                          <a:cs typeface="Poppins" pitchFamily="2"/>
                        </a:rPr>
                        <a:t>personally </a:t>
                      </a:r>
                      <a:r>
                        <a:rPr lang="en-US" sz="1200">
                          <a:latin typeface="Poppins" pitchFamily="2"/>
                          <a:cs typeface="Poppins" pitchFamily="2"/>
                        </a:rPr>
                        <a:t>identifiable</a:t>
                      </a:r>
                      <a:r>
                        <a:rPr lang="en-US" sz="1200" spc="-10">
                          <a:latin typeface="Poppins" pitchFamily="2"/>
                          <a:cs typeface="Poppins" pitchFamily="2"/>
                        </a:rPr>
                        <a:t> </a:t>
                      </a:r>
                      <a:r>
                        <a:rPr lang="en-US" sz="1200">
                          <a:latin typeface="Poppins" pitchFamily="2"/>
                          <a:cs typeface="Poppins" pitchFamily="2"/>
                        </a:rPr>
                        <a:t>information</a:t>
                      </a:r>
                      <a:r>
                        <a:rPr lang="en-US" sz="1200" spc="-15">
                          <a:latin typeface="Poppins" pitchFamily="2"/>
                          <a:cs typeface="Poppins" pitchFamily="2"/>
                        </a:rPr>
                        <a:t> </a:t>
                      </a:r>
                      <a:r>
                        <a:rPr lang="en-US" sz="1200">
                          <a:latin typeface="Poppins" pitchFamily="2"/>
                          <a:cs typeface="Poppins" pitchFamily="2"/>
                        </a:rPr>
                        <a:t>collected</a:t>
                      </a:r>
                      <a:r>
                        <a:rPr lang="en-US" sz="1200" spc="-30">
                          <a:latin typeface="Poppins" pitchFamily="2"/>
                          <a:cs typeface="Poppins" pitchFamily="2"/>
                        </a:rPr>
                        <a:t> </a:t>
                      </a:r>
                      <a:r>
                        <a:rPr lang="en-US" sz="1200">
                          <a:latin typeface="Poppins" pitchFamily="2"/>
                          <a:cs typeface="Poppins" pitchFamily="2"/>
                        </a:rPr>
                        <a:t>to</a:t>
                      </a:r>
                      <a:r>
                        <a:rPr lang="en-US" sz="1200" spc="-15">
                          <a:latin typeface="Poppins" pitchFamily="2"/>
                          <a:cs typeface="Poppins" pitchFamily="2"/>
                        </a:rPr>
                        <a:t> </a:t>
                      </a:r>
                      <a:r>
                        <a:rPr lang="en-US" sz="1200">
                          <a:latin typeface="Poppins" pitchFamily="2"/>
                          <a:cs typeface="Poppins" pitchFamily="2"/>
                        </a:rPr>
                        <a:t>follow</a:t>
                      </a:r>
                      <a:r>
                        <a:rPr lang="en-US" sz="1200" spc="-20">
                          <a:latin typeface="Poppins" pitchFamily="2"/>
                          <a:cs typeface="Poppins" pitchFamily="2"/>
                        </a:rPr>
                        <a:t> </a:t>
                      </a:r>
                      <a:r>
                        <a:rPr lang="en-US" sz="1200">
                          <a:latin typeface="Poppins" pitchFamily="2"/>
                          <a:cs typeface="Poppins" pitchFamily="2"/>
                        </a:rPr>
                        <a:t>Title</a:t>
                      </a:r>
                      <a:r>
                        <a:rPr lang="en-US" sz="1200" spc="-10">
                          <a:latin typeface="Poppins" pitchFamily="2"/>
                          <a:cs typeface="Poppins" pitchFamily="2"/>
                        </a:rPr>
                        <a:t> </a:t>
                      </a:r>
                      <a:r>
                        <a:rPr lang="en-US" sz="1200">
                          <a:latin typeface="Poppins" pitchFamily="2"/>
                          <a:cs typeface="Poppins" pitchFamily="2"/>
                        </a:rPr>
                        <a:t>IX</a:t>
                      </a:r>
                      <a:r>
                        <a:rPr lang="en-US" sz="1200" spc="-5">
                          <a:latin typeface="Poppins" pitchFamily="2"/>
                          <a:cs typeface="Poppins" pitchFamily="2"/>
                        </a:rPr>
                        <a:t> </a:t>
                      </a:r>
                      <a:r>
                        <a:rPr lang="en-US" sz="1200" spc="-10">
                          <a:latin typeface="Poppins" pitchFamily="2"/>
                          <a:cs typeface="Poppins" pitchFamily="2"/>
                        </a:rPr>
                        <a:t>rules, </a:t>
                      </a:r>
                      <a:r>
                        <a:rPr lang="en-US" sz="1200">
                          <a:latin typeface="Poppins" pitchFamily="2"/>
                          <a:cs typeface="Poppins" pitchFamily="2"/>
                        </a:rPr>
                        <a:t>including</a:t>
                      </a:r>
                      <a:r>
                        <a:rPr lang="en-US" sz="1200" spc="-20">
                          <a:latin typeface="Poppins" pitchFamily="2"/>
                          <a:cs typeface="Poppins" pitchFamily="2"/>
                        </a:rPr>
                        <a:t> </a:t>
                      </a:r>
                      <a:r>
                        <a:rPr lang="en-US" sz="1200">
                          <a:latin typeface="Poppins" pitchFamily="2"/>
                          <a:cs typeface="Poppins" pitchFamily="2"/>
                        </a:rPr>
                        <a:t>medical</a:t>
                      </a:r>
                      <a:r>
                        <a:rPr lang="en-US" sz="1200" spc="-10">
                          <a:latin typeface="Poppins" pitchFamily="2"/>
                          <a:cs typeface="Poppins" pitchFamily="2"/>
                        </a:rPr>
                        <a:t> </a:t>
                      </a:r>
                      <a:r>
                        <a:rPr lang="en-US" sz="1200">
                          <a:latin typeface="Poppins" pitchFamily="2"/>
                          <a:cs typeface="Poppins" pitchFamily="2"/>
                        </a:rPr>
                        <a:t>information</a:t>
                      </a:r>
                      <a:r>
                        <a:rPr lang="en-US" sz="1200" spc="-15">
                          <a:latin typeface="Poppins" pitchFamily="2"/>
                          <a:cs typeface="Poppins" pitchFamily="2"/>
                        </a:rPr>
                        <a:t> </a:t>
                      </a:r>
                      <a:r>
                        <a:rPr lang="en-US" sz="1200">
                          <a:latin typeface="Poppins" pitchFamily="2"/>
                          <a:cs typeface="Poppins" pitchFamily="2"/>
                        </a:rPr>
                        <a:t>shared</a:t>
                      </a:r>
                      <a:r>
                        <a:rPr lang="en-US" sz="1200" spc="-30">
                          <a:latin typeface="Poppins" pitchFamily="2"/>
                          <a:cs typeface="Poppins" pitchFamily="2"/>
                        </a:rPr>
                        <a:t> </a:t>
                      </a:r>
                      <a:r>
                        <a:rPr lang="en-US" sz="1200">
                          <a:latin typeface="Poppins" pitchFamily="2"/>
                          <a:cs typeface="Poppins" pitchFamily="2"/>
                        </a:rPr>
                        <a:t>while</a:t>
                      </a:r>
                      <a:r>
                        <a:rPr lang="en-US" sz="1200" spc="-5">
                          <a:latin typeface="Poppins" pitchFamily="2"/>
                          <a:cs typeface="Poppins" pitchFamily="2"/>
                        </a:rPr>
                        <a:t> </a:t>
                      </a:r>
                      <a:r>
                        <a:rPr lang="en-US" sz="1200" spc="-10">
                          <a:latin typeface="Poppins" pitchFamily="2"/>
                          <a:cs typeface="Poppins" pitchFamily="2"/>
                        </a:rPr>
                        <a:t>seeking </a:t>
                      </a:r>
                      <a:r>
                        <a:rPr lang="en-US" sz="1200">
                          <a:latin typeface="Poppins" pitchFamily="2"/>
                          <a:cs typeface="Poppins" pitchFamily="2"/>
                        </a:rPr>
                        <a:t>adjustments</a:t>
                      </a:r>
                      <a:r>
                        <a:rPr lang="en-US" sz="1200" spc="-15">
                          <a:latin typeface="Poppins" pitchFamily="2"/>
                          <a:cs typeface="Poppins" pitchFamily="2"/>
                        </a:rPr>
                        <a:t> </a:t>
                      </a:r>
                      <a:r>
                        <a:rPr lang="en-US" sz="1200">
                          <a:latin typeface="Poppins" pitchFamily="2"/>
                          <a:cs typeface="Poppins" pitchFamily="2"/>
                        </a:rPr>
                        <a:t>or </a:t>
                      </a:r>
                      <a:r>
                        <a:rPr lang="en-US" sz="1200" spc="-10">
                          <a:latin typeface="Poppins" pitchFamily="2"/>
                          <a:cs typeface="Poppins" pitchFamily="2"/>
                        </a:rPr>
                        <a:t>leave.</a:t>
                      </a:r>
                      <a:endParaRPr lang="en-US" sz="1200">
                        <a:latin typeface="Poppins" pitchFamily="2"/>
                        <a:cs typeface="Poppins" pitchFamily="2"/>
                      </a:endParaRPr>
                    </a:p>
                  </a:txBody>
                  <a:tcPr marL="0" marR="0" marT="3895" marB="0">
                    <a:lnL w="19046" cap="flat" cmpd="sng" algn="ctr">
                      <a:solidFill>
                        <a:srgbClr val="FFFFFF"/>
                      </a:solidFill>
                      <a:prstDash val="solid"/>
                      <a:round/>
                      <a:headEnd type="none" w="med" len="med"/>
                      <a:tailEnd type="none" w="med" len="med"/>
                    </a:lnL>
                    <a:lnT w="19046" cap="flat" cmpd="sng" algn="ctr">
                      <a:solidFill>
                        <a:srgbClr val="FFFFFF"/>
                      </a:solidFill>
                      <a:prstDash val="solid"/>
                      <a:round/>
                      <a:headEnd type="none" w="med" len="med"/>
                      <a:tailEnd type="none" w="med" len="med"/>
                    </a:lnT>
                    <a:lnB w="19046" cap="flat" cmpd="sng" algn="ctr">
                      <a:solidFill>
                        <a:srgbClr val="FFFFFF"/>
                      </a:solidFill>
                      <a:prstDash val="solid"/>
                      <a:round/>
                      <a:headEnd type="none" w="med" len="med"/>
                      <a:tailEnd type="none" w="med" len="med"/>
                    </a:lnB>
                    <a:solidFill>
                      <a:srgbClr val="E1EED9"/>
                    </a:solidFill>
                  </a:tcPr>
                </a:tc>
                <a:extLst>
                  <a:ext uri="{0D108BD9-81ED-4DB2-BD59-A6C34878D82A}">
                    <a16:rowId xmlns:a16="http://schemas.microsoft.com/office/drawing/2014/main" val="2828329781"/>
                  </a:ext>
                </a:extLst>
              </a:tr>
              <a:tr h="516270">
                <a:tc>
                  <a:txBody>
                    <a:bodyPr/>
                    <a:lstStyle/>
                    <a:p>
                      <a:pPr marL="59051" marR="112398" lvl="0">
                        <a:lnSpc>
                          <a:spcPct val="101800"/>
                        </a:lnSpc>
                      </a:pPr>
                      <a:r>
                        <a:rPr lang="en-US" sz="1200">
                          <a:latin typeface="Poppins" pitchFamily="2"/>
                          <a:cs typeface="Poppins" pitchFamily="2"/>
                        </a:rPr>
                        <a:t>No clear</a:t>
                      </a:r>
                      <a:r>
                        <a:rPr lang="en-US" sz="1200" spc="-10">
                          <a:latin typeface="Poppins" pitchFamily="2"/>
                          <a:cs typeface="Poppins" pitchFamily="2"/>
                        </a:rPr>
                        <a:t> </a:t>
                      </a:r>
                      <a:r>
                        <a:rPr lang="en-US" sz="1200">
                          <a:latin typeface="Poppins" pitchFamily="2"/>
                          <a:cs typeface="Poppins" pitchFamily="2"/>
                        </a:rPr>
                        <a:t>notice</a:t>
                      </a:r>
                      <a:r>
                        <a:rPr lang="en-US" sz="1200" spc="5">
                          <a:latin typeface="Poppins" pitchFamily="2"/>
                          <a:cs typeface="Poppins" pitchFamily="2"/>
                        </a:rPr>
                        <a:t> </a:t>
                      </a:r>
                      <a:r>
                        <a:rPr lang="en-US" sz="1200" spc="-10">
                          <a:latin typeface="Poppins" pitchFamily="2"/>
                          <a:cs typeface="Poppins" pitchFamily="2"/>
                        </a:rPr>
                        <a:t>requirements</a:t>
                      </a:r>
                      <a:r>
                        <a:rPr lang="en-US" sz="1200" spc="-5">
                          <a:latin typeface="Poppins" pitchFamily="2"/>
                          <a:cs typeface="Poppins" pitchFamily="2"/>
                        </a:rPr>
                        <a:t> </a:t>
                      </a:r>
                      <a:r>
                        <a:rPr lang="en-US" sz="1200">
                          <a:latin typeface="Poppins" pitchFamily="2"/>
                          <a:cs typeface="Poppins" pitchFamily="2"/>
                        </a:rPr>
                        <a:t>for</a:t>
                      </a:r>
                      <a:r>
                        <a:rPr lang="en-US" sz="1200" spc="-10">
                          <a:latin typeface="Poppins" pitchFamily="2"/>
                          <a:cs typeface="Poppins" pitchFamily="2"/>
                        </a:rPr>
                        <a:t> </a:t>
                      </a:r>
                      <a:r>
                        <a:rPr lang="en-US" sz="1200">
                          <a:latin typeface="Poppins" pitchFamily="2"/>
                          <a:cs typeface="Poppins" pitchFamily="2"/>
                        </a:rPr>
                        <a:t>pregnant</a:t>
                      </a:r>
                      <a:r>
                        <a:rPr lang="en-US" sz="1200" spc="5">
                          <a:latin typeface="Poppins" pitchFamily="2"/>
                          <a:cs typeface="Poppins" pitchFamily="2"/>
                        </a:rPr>
                        <a:t> </a:t>
                      </a:r>
                      <a:r>
                        <a:rPr lang="en-US" sz="1200">
                          <a:latin typeface="Poppins" pitchFamily="2"/>
                          <a:cs typeface="Poppins" pitchFamily="2"/>
                        </a:rPr>
                        <a:t>and</a:t>
                      </a:r>
                      <a:r>
                        <a:rPr lang="en-US" sz="1200" spc="-5">
                          <a:latin typeface="Poppins" pitchFamily="2"/>
                          <a:cs typeface="Poppins" pitchFamily="2"/>
                        </a:rPr>
                        <a:t> </a:t>
                      </a:r>
                      <a:r>
                        <a:rPr lang="en-US" sz="1200" spc="-10">
                          <a:latin typeface="Poppins" pitchFamily="2"/>
                          <a:cs typeface="Poppins" pitchFamily="2"/>
                        </a:rPr>
                        <a:t>parenting students.</a:t>
                      </a:r>
                      <a:endParaRPr lang="en-US" sz="1200">
                        <a:latin typeface="Poppins" pitchFamily="2"/>
                        <a:cs typeface="Poppins" pitchFamily="2"/>
                      </a:endParaRPr>
                    </a:p>
                  </a:txBody>
                  <a:tcPr marL="0" marR="0" marT="6062" marB="0">
                    <a:lnR w="19046" cap="flat" cmpd="sng" algn="ctr">
                      <a:solidFill>
                        <a:srgbClr val="FFFFFF"/>
                      </a:solidFill>
                      <a:prstDash val="solid"/>
                      <a:round/>
                      <a:headEnd type="none" w="med" len="med"/>
                      <a:tailEnd type="none" w="med" len="med"/>
                    </a:lnR>
                    <a:lnT w="19046" cap="flat" cmpd="sng" algn="ctr">
                      <a:solidFill>
                        <a:srgbClr val="FFFFFF"/>
                      </a:solidFill>
                      <a:prstDash val="solid"/>
                      <a:round/>
                      <a:headEnd type="none" w="med" len="med"/>
                      <a:tailEnd type="none" w="med" len="med"/>
                    </a:lnT>
                    <a:lnB w="19046" cap="flat" cmpd="sng" algn="ctr">
                      <a:solidFill>
                        <a:srgbClr val="FFFFFF"/>
                      </a:solidFill>
                      <a:prstDash val="solid"/>
                      <a:round/>
                      <a:headEnd type="none" w="med" len="med"/>
                      <a:tailEnd type="none" w="med" len="med"/>
                    </a:lnB>
                    <a:solidFill>
                      <a:srgbClr val="FAE3D4"/>
                    </a:solidFill>
                  </a:tcPr>
                </a:tc>
                <a:tc>
                  <a:txBody>
                    <a:bodyPr/>
                    <a:lstStyle/>
                    <a:p>
                      <a:pPr marL="67949" marR="149220" lvl="0">
                        <a:lnSpc>
                          <a:spcPts val="1340"/>
                        </a:lnSpc>
                        <a:spcBef>
                          <a:spcPts val="45"/>
                        </a:spcBef>
                      </a:pPr>
                      <a:r>
                        <a:rPr lang="en-US" sz="1200" b="1">
                          <a:latin typeface="Poppins" pitchFamily="2"/>
                          <a:cs typeface="Poppins" pitchFamily="2"/>
                        </a:rPr>
                        <a:t>Requires</a:t>
                      </a:r>
                      <a:r>
                        <a:rPr lang="en-US" sz="1200" b="1" spc="-10">
                          <a:latin typeface="Poppins" pitchFamily="2"/>
                          <a:cs typeface="Poppins" pitchFamily="2"/>
                        </a:rPr>
                        <a:t> </a:t>
                      </a:r>
                      <a:r>
                        <a:rPr lang="en-US" sz="1200" b="1">
                          <a:latin typeface="Poppins" pitchFamily="2"/>
                          <a:cs typeface="Poppins" pitchFamily="2"/>
                        </a:rPr>
                        <a:t>faculty</a:t>
                      </a:r>
                      <a:r>
                        <a:rPr lang="en-US" sz="1200" b="1" spc="-5">
                          <a:latin typeface="Poppins" pitchFamily="2"/>
                          <a:cs typeface="Poppins" pitchFamily="2"/>
                        </a:rPr>
                        <a:t> </a:t>
                      </a:r>
                      <a:r>
                        <a:rPr lang="en-US" sz="1200" b="1">
                          <a:latin typeface="Poppins" pitchFamily="2"/>
                          <a:cs typeface="Poppins" pitchFamily="2"/>
                        </a:rPr>
                        <a:t>and</a:t>
                      </a:r>
                      <a:r>
                        <a:rPr lang="en-US" sz="1200" b="1" spc="-15">
                          <a:latin typeface="Poppins" pitchFamily="2"/>
                          <a:cs typeface="Poppins" pitchFamily="2"/>
                        </a:rPr>
                        <a:t> </a:t>
                      </a:r>
                      <a:r>
                        <a:rPr lang="en-US" sz="1200" b="1">
                          <a:latin typeface="Poppins" pitchFamily="2"/>
                          <a:cs typeface="Poppins" pitchFamily="2"/>
                        </a:rPr>
                        <a:t>staff</a:t>
                      </a:r>
                      <a:r>
                        <a:rPr lang="en-US" sz="1200" b="1" spc="-10">
                          <a:latin typeface="Poppins" pitchFamily="2"/>
                          <a:cs typeface="Poppins" pitchFamily="2"/>
                        </a:rPr>
                        <a:t> </a:t>
                      </a:r>
                      <a:r>
                        <a:rPr lang="en-US" sz="1200" b="1">
                          <a:latin typeface="Poppins" pitchFamily="2"/>
                          <a:cs typeface="Poppins" pitchFamily="2"/>
                        </a:rPr>
                        <a:t>to</a:t>
                      </a:r>
                      <a:r>
                        <a:rPr lang="en-US" sz="1200" b="1" spc="-5">
                          <a:latin typeface="Poppins" pitchFamily="2"/>
                          <a:cs typeface="Poppins" pitchFamily="2"/>
                        </a:rPr>
                        <a:t> </a:t>
                      </a:r>
                      <a:r>
                        <a:rPr lang="en-US" sz="1200" b="1">
                          <a:latin typeface="Poppins" pitchFamily="2"/>
                          <a:cs typeface="Poppins" pitchFamily="2"/>
                        </a:rPr>
                        <a:t>inform</a:t>
                      </a:r>
                      <a:r>
                        <a:rPr lang="en-US" sz="1200" b="1" spc="-15">
                          <a:latin typeface="Poppins" pitchFamily="2"/>
                          <a:cs typeface="Poppins" pitchFamily="2"/>
                        </a:rPr>
                        <a:t> </a:t>
                      </a:r>
                      <a:r>
                        <a:rPr lang="en-US" sz="1200" b="1">
                          <a:latin typeface="Poppins" pitchFamily="2"/>
                          <a:cs typeface="Poppins" pitchFamily="2"/>
                        </a:rPr>
                        <a:t>students</a:t>
                      </a:r>
                      <a:r>
                        <a:rPr lang="en-US" sz="1200" b="1" spc="-20">
                          <a:latin typeface="Poppins" pitchFamily="2"/>
                          <a:cs typeface="Poppins" pitchFamily="2"/>
                        </a:rPr>
                        <a:t> </a:t>
                      </a:r>
                      <a:r>
                        <a:rPr lang="en-US" sz="1200" b="1">
                          <a:latin typeface="Poppins" pitchFamily="2"/>
                          <a:cs typeface="Poppins" pitchFamily="2"/>
                        </a:rPr>
                        <a:t>of</a:t>
                      </a:r>
                      <a:r>
                        <a:rPr lang="en-US" sz="1200" b="1" spc="-20">
                          <a:latin typeface="Poppins" pitchFamily="2"/>
                          <a:cs typeface="Poppins" pitchFamily="2"/>
                        </a:rPr>
                        <a:t> </a:t>
                      </a:r>
                      <a:r>
                        <a:rPr lang="en-US" sz="1200" b="1">
                          <a:latin typeface="Poppins" pitchFamily="2"/>
                          <a:cs typeface="Poppins" pitchFamily="2"/>
                        </a:rPr>
                        <a:t>the</a:t>
                      </a:r>
                      <a:r>
                        <a:rPr lang="en-US" sz="1200" b="1" spc="-20">
                          <a:latin typeface="Poppins" pitchFamily="2"/>
                          <a:cs typeface="Poppins" pitchFamily="2"/>
                        </a:rPr>
                        <a:t> Title </a:t>
                      </a:r>
                      <a:r>
                        <a:rPr lang="en-US" sz="1200" b="1">
                          <a:latin typeface="Poppins" pitchFamily="2"/>
                          <a:cs typeface="Poppins" pitchFamily="2"/>
                        </a:rPr>
                        <a:t>IX</a:t>
                      </a:r>
                      <a:r>
                        <a:rPr lang="en-US" sz="1200" b="1" spc="-5">
                          <a:latin typeface="Poppins" pitchFamily="2"/>
                          <a:cs typeface="Poppins" pitchFamily="2"/>
                        </a:rPr>
                        <a:t> </a:t>
                      </a:r>
                      <a:r>
                        <a:rPr lang="en-US" sz="1200" b="1">
                          <a:latin typeface="Poppins" pitchFamily="2"/>
                          <a:cs typeface="Poppins" pitchFamily="2"/>
                        </a:rPr>
                        <a:t>Coordinator’s</a:t>
                      </a:r>
                      <a:r>
                        <a:rPr lang="en-US" sz="1200" b="1" spc="-15">
                          <a:latin typeface="Poppins" pitchFamily="2"/>
                          <a:cs typeface="Poppins" pitchFamily="2"/>
                        </a:rPr>
                        <a:t> </a:t>
                      </a:r>
                      <a:r>
                        <a:rPr lang="en-US" sz="1200" b="1">
                          <a:latin typeface="Poppins" pitchFamily="2"/>
                          <a:cs typeface="Poppins" pitchFamily="2"/>
                        </a:rPr>
                        <a:t>contact information</a:t>
                      </a:r>
                      <a:r>
                        <a:rPr lang="en-US" sz="1200" b="1" spc="-25">
                          <a:latin typeface="Poppins" pitchFamily="2"/>
                          <a:cs typeface="Poppins" pitchFamily="2"/>
                        </a:rPr>
                        <a:t> </a:t>
                      </a:r>
                      <a:r>
                        <a:rPr lang="en-US" sz="1200" b="0">
                          <a:latin typeface="Poppins" pitchFamily="2"/>
                          <a:cs typeface="Poppins" pitchFamily="2"/>
                        </a:rPr>
                        <a:t>and</a:t>
                      </a:r>
                      <a:r>
                        <a:rPr lang="en-US" sz="1200" b="0" spc="-10">
                          <a:latin typeface="Poppins" pitchFamily="2"/>
                          <a:cs typeface="Poppins" pitchFamily="2"/>
                        </a:rPr>
                        <a:t> </a:t>
                      </a:r>
                      <a:r>
                        <a:rPr lang="en-US" sz="1200" b="0">
                          <a:latin typeface="Poppins" pitchFamily="2"/>
                          <a:cs typeface="Poppins" pitchFamily="2"/>
                        </a:rPr>
                        <a:t>that</a:t>
                      </a:r>
                      <a:r>
                        <a:rPr lang="en-US" sz="1200" b="0" spc="-15">
                          <a:latin typeface="Poppins" pitchFamily="2"/>
                          <a:cs typeface="Poppins" pitchFamily="2"/>
                        </a:rPr>
                        <a:t> </a:t>
                      </a:r>
                      <a:r>
                        <a:rPr lang="en-US" sz="1200" b="0" spc="-25">
                          <a:latin typeface="Poppins" pitchFamily="2"/>
                          <a:cs typeface="Poppins" pitchFamily="2"/>
                        </a:rPr>
                        <a:t>the </a:t>
                      </a:r>
                      <a:r>
                        <a:rPr lang="en-US" sz="1200" b="0">
                          <a:latin typeface="Poppins" pitchFamily="2"/>
                          <a:cs typeface="Poppins" pitchFamily="2"/>
                        </a:rPr>
                        <a:t>Coordinator</a:t>
                      </a:r>
                      <a:r>
                        <a:rPr lang="en-US" sz="1200" b="0" spc="-20">
                          <a:latin typeface="Poppins" pitchFamily="2"/>
                          <a:cs typeface="Poppins" pitchFamily="2"/>
                        </a:rPr>
                        <a:t> </a:t>
                      </a:r>
                      <a:r>
                        <a:rPr lang="en-US" sz="1200" b="0">
                          <a:latin typeface="Poppins" pitchFamily="2"/>
                          <a:cs typeface="Poppins" pitchFamily="2"/>
                        </a:rPr>
                        <a:t>can</a:t>
                      </a:r>
                      <a:r>
                        <a:rPr lang="en-US" sz="1200" b="0" spc="-15">
                          <a:latin typeface="Poppins" pitchFamily="2"/>
                          <a:cs typeface="Poppins" pitchFamily="2"/>
                        </a:rPr>
                        <a:t> </a:t>
                      </a:r>
                      <a:r>
                        <a:rPr lang="en-US" sz="1200" b="0">
                          <a:latin typeface="Poppins" pitchFamily="2"/>
                          <a:cs typeface="Poppins" pitchFamily="2"/>
                        </a:rPr>
                        <a:t>help</a:t>
                      </a:r>
                      <a:r>
                        <a:rPr lang="en-US" sz="1200" b="0" spc="-15">
                          <a:latin typeface="Poppins" pitchFamily="2"/>
                          <a:cs typeface="Poppins" pitchFamily="2"/>
                        </a:rPr>
                        <a:t> </a:t>
                      </a:r>
                      <a:r>
                        <a:rPr lang="en-US" sz="1200" b="0">
                          <a:latin typeface="Poppins" pitchFamily="2"/>
                          <a:cs typeface="Poppins" pitchFamily="2"/>
                        </a:rPr>
                        <a:t>them</a:t>
                      </a:r>
                      <a:r>
                        <a:rPr lang="en-US" sz="1200" b="0" spc="-15">
                          <a:latin typeface="Poppins" pitchFamily="2"/>
                          <a:cs typeface="Poppins" pitchFamily="2"/>
                        </a:rPr>
                        <a:t> </a:t>
                      </a:r>
                      <a:r>
                        <a:rPr lang="en-US" sz="1200" b="0">
                          <a:latin typeface="Poppins" pitchFamily="2"/>
                          <a:cs typeface="Poppins" pitchFamily="2"/>
                        </a:rPr>
                        <a:t>access</a:t>
                      </a:r>
                      <a:r>
                        <a:rPr lang="en-US" sz="1200" b="0" spc="-10">
                          <a:latin typeface="Poppins" pitchFamily="2"/>
                          <a:cs typeface="Poppins" pitchFamily="2"/>
                        </a:rPr>
                        <a:t> </a:t>
                      </a:r>
                      <a:r>
                        <a:rPr lang="en-US" sz="1200" b="0">
                          <a:latin typeface="Poppins" pitchFamily="2"/>
                          <a:cs typeface="Poppins" pitchFamily="2"/>
                        </a:rPr>
                        <a:t>leave</a:t>
                      </a:r>
                      <a:r>
                        <a:rPr lang="en-US" sz="1200" b="0" spc="-20">
                          <a:latin typeface="Poppins" pitchFamily="2"/>
                          <a:cs typeface="Poppins" pitchFamily="2"/>
                        </a:rPr>
                        <a:t> </a:t>
                      </a:r>
                      <a:r>
                        <a:rPr lang="en-US" sz="1200" b="0" spc="-25">
                          <a:latin typeface="Poppins" pitchFamily="2"/>
                          <a:cs typeface="Poppins" pitchFamily="2"/>
                        </a:rPr>
                        <a:t>and </a:t>
                      </a:r>
                      <a:r>
                        <a:rPr lang="en-US" sz="1200" b="0">
                          <a:latin typeface="Poppins" pitchFamily="2"/>
                          <a:cs typeface="Poppins" pitchFamily="2"/>
                        </a:rPr>
                        <a:t>accommodations,</a:t>
                      </a:r>
                      <a:r>
                        <a:rPr lang="en-US" sz="1200" b="0" spc="-20">
                          <a:latin typeface="Poppins" pitchFamily="2"/>
                          <a:cs typeface="Poppins" pitchFamily="2"/>
                        </a:rPr>
                        <a:t> </a:t>
                      </a:r>
                      <a:r>
                        <a:rPr lang="en-US" sz="1200" b="0">
                          <a:latin typeface="Poppins" pitchFamily="2"/>
                          <a:cs typeface="Poppins" pitchFamily="2"/>
                        </a:rPr>
                        <a:t>if</a:t>
                      </a:r>
                      <a:r>
                        <a:rPr lang="en-US" sz="1200" b="0" spc="-5">
                          <a:latin typeface="Poppins" pitchFamily="2"/>
                          <a:cs typeface="Poppins" pitchFamily="2"/>
                        </a:rPr>
                        <a:t> </a:t>
                      </a:r>
                      <a:r>
                        <a:rPr lang="en-US" sz="1200" b="0" spc="-10">
                          <a:latin typeface="Poppins" pitchFamily="2"/>
                          <a:cs typeface="Poppins" pitchFamily="2"/>
                        </a:rPr>
                        <a:t>needed.</a:t>
                      </a:r>
                      <a:endParaRPr lang="en-US" sz="1200" b="0">
                        <a:latin typeface="Poppins" pitchFamily="2"/>
                        <a:cs typeface="Poppins" pitchFamily="2"/>
                      </a:endParaRPr>
                    </a:p>
                  </a:txBody>
                  <a:tcPr marL="0" marR="0" marT="0" marB="0">
                    <a:lnL w="19046" cap="flat" cmpd="sng" algn="ctr">
                      <a:solidFill>
                        <a:srgbClr val="FFFFFF"/>
                      </a:solidFill>
                      <a:prstDash val="solid"/>
                      <a:round/>
                      <a:headEnd type="none" w="med" len="med"/>
                      <a:tailEnd type="none" w="med" len="med"/>
                    </a:lnL>
                    <a:lnT w="19046" cap="flat" cmpd="sng" algn="ctr">
                      <a:solidFill>
                        <a:srgbClr val="FFFFFF"/>
                      </a:solidFill>
                      <a:prstDash val="solid"/>
                      <a:round/>
                      <a:headEnd type="none" w="med" len="med"/>
                      <a:tailEnd type="none" w="med" len="med"/>
                    </a:lnT>
                    <a:lnB w="19046" cap="flat" cmpd="sng" algn="ctr">
                      <a:solidFill>
                        <a:srgbClr val="FFFFFF"/>
                      </a:solidFill>
                      <a:prstDash val="solid"/>
                      <a:round/>
                      <a:headEnd type="none" w="med" len="med"/>
                      <a:tailEnd type="none" w="med" len="med"/>
                    </a:lnB>
                    <a:solidFill>
                      <a:srgbClr val="E1EED9"/>
                    </a:solidFill>
                  </a:tcPr>
                </a:tc>
                <a:extLst>
                  <a:ext uri="{0D108BD9-81ED-4DB2-BD59-A6C34878D82A}">
                    <a16:rowId xmlns:a16="http://schemas.microsoft.com/office/drawing/2014/main" val="2083605060"/>
                  </a:ext>
                </a:extLst>
              </a:tr>
              <a:tr h="691926">
                <a:tc>
                  <a:txBody>
                    <a:bodyPr/>
                    <a:lstStyle/>
                    <a:p>
                      <a:pPr marL="59051" marR="634995" lvl="0">
                        <a:lnSpc>
                          <a:spcPts val="1340"/>
                        </a:lnSpc>
                      </a:pPr>
                      <a:r>
                        <a:rPr lang="en-US" sz="1200">
                          <a:latin typeface="Poppins" pitchFamily="2"/>
                          <a:cs typeface="Poppins" pitchFamily="2"/>
                        </a:rPr>
                        <a:t>Limited</a:t>
                      </a:r>
                      <a:r>
                        <a:rPr lang="en-US" sz="1200" spc="-35">
                          <a:latin typeface="Poppins" pitchFamily="2"/>
                          <a:cs typeface="Poppins" pitchFamily="2"/>
                        </a:rPr>
                        <a:t> </a:t>
                      </a:r>
                      <a:r>
                        <a:rPr lang="en-US" sz="1200">
                          <a:latin typeface="Poppins" pitchFamily="2"/>
                          <a:cs typeface="Poppins" pitchFamily="2"/>
                        </a:rPr>
                        <a:t>or</a:t>
                      </a:r>
                      <a:r>
                        <a:rPr lang="en-US" sz="1200" spc="-15">
                          <a:latin typeface="Poppins" pitchFamily="2"/>
                          <a:cs typeface="Poppins" pitchFamily="2"/>
                        </a:rPr>
                        <a:t> </a:t>
                      </a:r>
                      <a:r>
                        <a:rPr lang="en-US" sz="1200">
                          <a:latin typeface="Poppins" pitchFamily="2"/>
                          <a:cs typeface="Poppins" pitchFamily="2"/>
                        </a:rPr>
                        <a:t>unclear</a:t>
                      </a:r>
                      <a:r>
                        <a:rPr lang="en-US" sz="1200" spc="-35">
                          <a:latin typeface="Poppins" pitchFamily="2"/>
                          <a:cs typeface="Poppins" pitchFamily="2"/>
                        </a:rPr>
                        <a:t> </a:t>
                      </a:r>
                      <a:r>
                        <a:rPr lang="en-US" sz="1200">
                          <a:latin typeface="Poppins" pitchFamily="2"/>
                          <a:cs typeface="Poppins" pitchFamily="2"/>
                        </a:rPr>
                        <a:t>requirements</a:t>
                      </a:r>
                      <a:r>
                        <a:rPr lang="en-US" sz="1200" spc="-25">
                          <a:latin typeface="Poppins" pitchFamily="2"/>
                          <a:cs typeface="Poppins" pitchFamily="2"/>
                        </a:rPr>
                        <a:t> </a:t>
                      </a:r>
                      <a:r>
                        <a:rPr lang="en-US" sz="1200">
                          <a:latin typeface="Poppins" pitchFamily="2"/>
                          <a:cs typeface="Poppins" pitchFamily="2"/>
                        </a:rPr>
                        <a:t>to</a:t>
                      </a:r>
                      <a:r>
                        <a:rPr lang="en-US" sz="1200" spc="-15">
                          <a:latin typeface="Poppins" pitchFamily="2"/>
                          <a:cs typeface="Poppins" pitchFamily="2"/>
                        </a:rPr>
                        <a:t> </a:t>
                      </a:r>
                      <a:r>
                        <a:rPr lang="en-US" sz="1200">
                          <a:latin typeface="Poppins" pitchFamily="2"/>
                          <a:cs typeface="Poppins" pitchFamily="2"/>
                        </a:rPr>
                        <a:t>prevent</a:t>
                      </a:r>
                      <a:r>
                        <a:rPr lang="en-US" sz="1200" spc="-25">
                          <a:latin typeface="Poppins" pitchFamily="2"/>
                          <a:cs typeface="Poppins" pitchFamily="2"/>
                        </a:rPr>
                        <a:t> and </a:t>
                      </a:r>
                      <a:r>
                        <a:rPr lang="en-US" sz="1200">
                          <a:latin typeface="Poppins" pitchFamily="2"/>
                          <a:cs typeface="Poppins" pitchFamily="2"/>
                        </a:rPr>
                        <a:t>investigate</a:t>
                      </a:r>
                      <a:r>
                        <a:rPr lang="en-US" sz="1200" spc="-20">
                          <a:latin typeface="Poppins" pitchFamily="2"/>
                          <a:cs typeface="Poppins" pitchFamily="2"/>
                        </a:rPr>
                        <a:t> </a:t>
                      </a:r>
                      <a:r>
                        <a:rPr lang="en-US" sz="1200">
                          <a:latin typeface="Poppins" pitchFamily="2"/>
                          <a:cs typeface="Poppins" pitchFamily="2"/>
                        </a:rPr>
                        <a:t>pregnancy</a:t>
                      </a:r>
                      <a:r>
                        <a:rPr lang="en-US" sz="1200" spc="-20">
                          <a:latin typeface="Poppins" pitchFamily="2"/>
                          <a:cs typeface="Poppins" pitchFamily="2"/>
                        </a:rPr>
                        <a:t> </a:t>
                      </a:r>
                      <a:r>
                        <a:rPr lang="en-US" sz="1200">
                          <a:latin typeface="Poppins" pitchFamily="2"/>
                          <a:cs typeface="Poppins" pitchFamily="2"/>
                        </a:rPr>
                        <a:t>discrimination</a:t>
                      </a:r>
                      <a:r>
                        <a:rPr lang="en-US" sz="1200" spc="-30">
                          <a:latin typeface="Poppins" pitchFamily="2"/>
                          <a:cs typeface="Poppins" pitchFamily="2"/>
                        </a:rPr>
                        <a:t> </a:t>
                      </a:r>
                      <a:r>
                        <a:rPr lang="en-US" sz="1200">
                          <a:latin typeface="Poppins" pitchFamily="2"/>
                          <a:cs typeface="Poppins" pitchFamily="2"/>
                        </a:rPr>
                        <a:t>and</a:t>
                      </a:r>
                      <a:r>
                        <a:rPr lang="en-US" sz="1200" spc="-25">
                          <a:latin typeface="Poppins" pitchFamily="2"/>
                          <a:cs typeface="Poppins" pitchFamily="2"/>
                        </a:rPr>
                        <a:t> sex </a:t>
                      </a:r>
                      <a:r>
                        <a:rPr lang="en-US" sz="1200">
                          <a:latin typeface="Poppins" pitchFamily="2"/>
                          <a:cs typeface="Poppins" pitchFamily="2"/>
                        </a:rPr>
                        <a:t>discrimination</a:t>
                      </a:r>
                      <a:r>
                        <a:rPr lang="en-US" sz="1200" spc="-25">
                          <a:latin typeface="Poppins" pitchFamily="2"/>
                          <a:cs typeface="Poppins" pitchFamily="2"/>
                        </a:rPr>
                        <a:t> </a:t>
                      </a:r>
                      <a:r>
                        <a:rPr lang="en-US" sz="1200">
                          <a:latin typeface="Poppins" pitchFamily="2"/>
                          <a:cs typeface="Poppins" pitchFamily="2"/>
                        </a:rPr>
                        <a:t>related</a:t>
                      </a:r>
                      <a:r>
                        <a:rPr lang="en-US" sz="1200" spc="-20">
                          <a:latin typeface="Poppins" pitchFamily="2"/>
                          <a:cs typeface="Poppins" pitchFamily="2"/>
                        </a:rPr>
                        <a:t> </a:t>
                      </a:r>
                      <a:r>
                        <a:rPr lang="en-US" sz="1200">
                          <a:latin typeface="Poppins" pitchFamily="2"/>
                          <a:cs typeface="Poppins" pitchFamily="2"/>
                        </a:rPr>
                        <a:t>to</a:t>
                      </a:r>
                      <a:r>
                        <a:rPr lang="en-US" sz="1200" spc="-10">
                          <a:latin typeface="Poppins" pitchFamily="2"/>
                          <a:cs typeface="Poppins" pitchFamily="2"/>
                        </a:rPr>
                        <a:t> </a:t>
                      </a:r>
                      <a:r>
                        <a:rPr lang="en-US" sz="1200">
                          <a:latin typeface="Poppins" pitchFamily="2"/>
                          <a:cs typeface="Poppins" pitchFamily="2"/>
                        </a:rPr>
                        <a:t>parental</a:t>
                      </a:r>
                      <a:r>
                        <a:rPr lang="en-US" sz="1200" spc="-15">
                          <a:latin typeface="Poppins" pitchFamily="2"/>
                          <a:cs typeface="Poppins" pitchFamily="2"/>
                        </a:rPr>
                        <a:t> </a:t>
                      </a:r>
                      <a:r>
                        <a:rPr lang="en-US" sz="1200" spc="-10">
                          <a:latin typeface="Poppins" pitchFamily="2"/>
                          <a:cs typeface="Poppins" pitchFamily="2"/>
                        </a:rPr>
                        <a:t>status.</a:t>
                      </a:r>
                      <a:endParaRPr lang="en-US" sz="1200">
                        <a:latin typeface="Poppins" pitchFamily="2"/>
                        <a:cs typeface="Poppins" pitchFamily="2"/>
                      </a:endParaRPr>
                    </a:p>
                  </a:txBody>
                  <a:tcPr marL="0" marR="0" marT="0" marB="0">
                    <a:lnR w="19046" cap="flat" cmpd="sng" algn="ctr">
                      <a:solidFill>
                        <a:srgbClr val="FFFFFF"/>
                      </a:solidFill>
                      <a:prstDash val="solid"/>
                      <a:round/>
                      <a:headEnd type="none" w="med" len="med"/>
                      <a:tailEnd type="none" w="med" len="med"/>
                    </a:lnR>
                    <a:lnT w="19046" cap="flat" cmpd="sng" algn="ctr">
                      <a:solidFill>
                        <a:srgbClr val="FFFFFF"/>
                      </a:solidFill>
                      <a:prstDash val="solid"/>
                      <a:round/>
                      <a:headEnd type="none" w="med" len="med"/>
                      <a:tailEnd type="none" w="med" len="med"/>
                    </a:lnT>
                    <a:lnB w="19046" cap="flat" cmpd="sng" algn="ctr">
                      <a:solidFill>
                        <a:srgbClr val="FFFFFF"/>
                      </a:solidFill>
                      <a:prstDash val="solid"/>
                      <a:round/>
                      <a:headEnd type="none" w="med" len="med"/>
                      <a:tailEnd type="none" w="med" len="med"/>
                    </a:lnB>
                    <a:solidFill>
                      <a:srgbClr val="FAE3D4"/>
                    </a:solidFill>
                  </a:tcPr>
                </a:tc>
                <a:tc>
                  <a:txBody>
                    <a:bodyPr/>
                    <a:lstStyle/>
                    <a:p>
                      <a:pPr marL="67949" marR="363217" lvl="0" indent="0" algn="l" defTabSz="914400" rtl="0" fontAlgn="auto" hangingPunct="1">
                        <a:lnSpc>
                          <a:spcPts val="1340"/>
                        </a:lnSpc>
                        <a:spcBef>
                          <a:spcPts val="0"/>
                        </a:spcBef>
                        <a:spcAft>
                          <a:spcPts val="0"/>
                        </a:spcAft>
                        <a:buNone/>
                        <a:tabLst/>
                      </a:pPr>
                      <a:r>
                        <a:rPr lang="en-US" sz="1200" b="0" i="0" u="none" strike="noStrike" kern="1200" cap="none" spc="0" baseline="0">
                          <a:solidFill>
                            <a:srgbClr val="000000"/>
                          </a:solidFill>
                          <a:uFillTx/>
                          <a:latin typeface="Poppins" pitchFamily="2"/>
                          <a:cs typeface="Poppins" pitchFamily="2"/>
                        </a:rPr>
                        <a:t>Clear</a:t>
                      </a:r>
                      <a:r>
                        <a:rPr lang="en-US" sz="1200" b="0" i="0" u="none" strike="noStrike" kern="1200" cap="none" spc="-20" baseline="0">
                          <a:solidFill>
                            <a:srgbClr val="000000"/>
                          </a:solidFill>
                          <a:uFillTx/>
                          <a:latin typeface="Poppins" pitchFamily="2"/>
                          <a:cs typeface="Poppins" pitchFamily="2"/>
                        </a:rPr>
                        <a:t> </a:t>
                      </a:r>
                      <a:r>
                        <a:rPr lang="en-US" sz="1200" b="0" i="0" u="none" strike="noStrike" kern="1200" cap="none" spc="0" baseline="0">
                          <a:solidFill>
                            <a:srgbClr val="000000"/>
                          </a:solidFill>
                          <a:uFillTx/>
                          <a:latin typeface="Poppins" pitchFamily="2"/>
                          <a:cs typeface="Poppins" pitchFamily="2"/>
                        </a:rPr>
                        <a:t>obligations</a:t>
                      </a:r>
                      <a:r>
                        <a:rPr lang="en-US" sz="1200" b="0" i="0" u="none" strike="noStrike" kern="1200" cap="none" spc="-20" baseline="0">
                          <a:solidFill>
                            <a:srgbClr val="000000"/>
                          </a:solidFill>
                          <a:uFillTx/>
                          <a:latin typeface="Poppins" pitchFamily="2"/>
                          <a:cs typeface="Poppins" pitchFamily="2"/>
                        </a:rPr>
                        <a:t> </a:t>
                      </a:r>
                      <a:r>
                        <a:rPr lang="en-US" sz="1200" b="0" i="0" u="none" strike="noStrike" kern="1200" cap="none" spc="0" baseline="0">
                          <a:solidFill>
                            <a:srgbClr val="000000"/>
                          </a:solidFill>
                          <a:uFillTx/>
                          <a:latin typeface="Poppins" pitchFamily="2"/>
                          <a:cs typeface="Poppins" pitchFamily="2"/>
                        </a:rPr>
                        <a:t>to</a:t>
                      </a:r>
                      <a:r>
                        <a:rPr lang="en-US" sz="1200" b="0" i="0" u="none" strike="noStrike" kern="1200" cap="none" spc="-10" baseline="0">
                          <a:solidFill>
                            <a:srgbClr val="000000"/>
                          </a:solidFill>
                          <a:uFillTx/>
                          <a:latin typeface="Poppins" pitchFamily="2"/>
                          <a:cs typeface="Poppins" pitchFamily="2"/>
                        </a:rPr>
                        <a:t> </a:t>
                      </a:r>
                      <a:r>
                        <a:rPr lang="en-US" sz="1200" b="0" i="0" u="none" strike="noStrike" kern="1200" cap="none" spc="0" baseline="0">
                          <a:solidFill>
                            <a:srgbClr val="000000"/>
                          </a:solidFill>
                          <a:uFillTx/>
                          <a:latin typeface="Poppins" pitchFamily="2"/>
                          <a:cs typeface="Poppins" pitchFamily="2"/>
                        </a:rPr>
                        <a:t>prevent,</a:t>
                      </a:r>
                      <a:r>
                        <a:rPr lang="en-US" sz="1200" b="0" i="0" u="none" strike="noStrike" kern="1200" cap="none" spc="-10" baseline="0">
                          <a:solidFill>
                            <a:srgbClr val="000000"/>
                          </a:solidFill>
                          <a:uFillTx/>
                          <a:latin typeface="Poppins" pitchFamily="2"/>
                          <a:cs typeface="Poppins" pitchFamily="2"/>
                        </a:rPr>
                        <a:t> </a:t>
                      </a:r>
                      <a:r>
                        <a:rPr lang="en-US" sz="1200" b="0" i="0" u="none" strike="noStrike" kern="1200" cap="none" spc="0" baseline="0">
                          <a:solidFill>
                            <a:srgbClr val="000000"/>
                          </a:solidFill>
                          <a:uFillTx/>
                          <a:latin typeface="Poppins" pitchFamily="2"/>
                          <a:cs typeface="Poppins" pitchFamily="2"/>
                        </a:rPr>
                        <a:t>report,</a:t>
                      </a:r>
                      <a:r>
                        <a:rPr lang="en-US" sz="1200" b="0" i="0" u="none" strike="noStrike" kern="1200" cap="none" spc="-10" baseline="0">
                          <a:solidFill>
                            <a:srgbClr val="000000"/>
                          </a:solidFill>
                          <a:uFillTx/>
                          <a:latin typeface="Poppins" pitchFamily="2"/>
                          <a:cs typeface="Poppins" pitchFamily="2"/>
                        </a:rPr>
                        <a:t> </a:t>
                      </a:r>
                      <a:r>
                        <a:rPr lang="en-US" sz="1200" b="0" i="0" u="none" strike="noStrike" kern="1200" cap="none" spc="0" baseline="0">
                          <a:solidFill>
                            <a:srgbClr val="000000"/>
                          </a:solidFill>
                          <a:uFillTx/>
                          <a:latin typeface="Poppins" pitchFamily="2"/>
                          <a:cs typeface="Poppins" pitchFamily="2"/>
                        </a:rPr>
                        <a:t>respond</a:t>
                      </a:r>
                      <a:r>
                        <a:rPr lang="en-US" sz="1200" b="0" i="0" u="none" strike="noStrike" kern="1200" cap="none" spc="-25" baseline="0">
                          <a:solidFill>
                            <a:srgbClr val="000000"/>
                          </a:solidFill>
                          <a:uFillTx/>
                          <a:latin typeface="Poppins" pitchFamily="2"/>
                          <a:cs typeface="Poppins" pitchFamily="2"/>
                        </a:rPr>
                        <a:t> </a:t>
                      </a:r>
                      <a:r>
                        <a:rPr lang="en-US" sz="1200" b="0" i="0" u="none" strike="noStrike" kern="1200" cap="none" spc="0" baseline="0">
                          <a:solidFill>
                            <a:srgbClr val="000000"/>
                          </a:solidFill>
                          <a:uFillTx/>
                          <a:latin typeface="Poppins" pitchFamily="2"/>
                          <a:cs typeface="Poppins" pitchFamily="2"/>
                        </a:rPr>
                        <a:t>to,</a:t>
                      </a:r>
                      <a:r>
                        <a:rPr lang="en-US" sz="1200" b="0" i="0" u="none" strike="noStrike" kern="1200" cap="none" spc="-15" baseline="0">
                          <a:solidFill>
                            <a:srgbClr val="000000"/>
                          </a:solidFill>
                          <a:uFillTx/>
                          <a:latin typeface="Poppins" pitchFamily="2"/>
                          <a:cs typeface="Poppins" pitchFamily="2"/>
                        </a:rPr>
                        <a:t> </a:t>
                      </a:r>
                      <a:r>
                        <a:rPr lang="en-US" sz="1200" b="0" i="0" u="none" strike="noStrike" kern="1200" cap="none" spc="-25" baseline="0">
                          <a:solidFill>
                            <a:srgbClr val="000000"/>
                          </a:solidFill>
                          <a:uFillTx/>
                          <a:latin typeface="Poppins" pitchFamily="2"/>
                          <a:cs typeface="Poppins" pitchFamily="2"/>
                        </a:rPr>
                        <a:t>and </a:t>
                      </a:r>
                      <a:r>
                        <a:rPr lang="en-US" sz="1200" b="0" i="0" u="none" strike="noStrike" kern="1200" cap="none" spc="0" baseline="0">
                          <a:solidFill>
                            <a:srgbClr val="000000"/>
                          </a:solidFill>
                          <a:uFillTx/>
                          <a:latin typeface="Poppins" pitchFamily="2"/>
                          <a:cs typeface="Poppins" pitchFamily="2"/>
                        </a:rPr>
                        <a:t>investigate</a:t>
                      </a:r>
                      <a:r>
                        <a:rPr lang="en-US" sz="1200" b="0" i="0" u="none" strike="noStrike" kern="1200" cap="none" spc="-20" baseline="0">
                          <a:solidFill>
                            <a:srgbClr val="000000"/>
                          </a:solidFill>
                          <a:uFillTx/>
                          <a:latin typeface="Poppins" pitchFamily="2"/>
                          <a:cs typeface="Poppins" pitchFamily="2"/>
                        </a:rPr>
                        <a:t> </a:t>
                      </a:r>
                      <a:r>
                        <a:rPr lang="en-US" sz="1200" b="0" i="0" u="none" strike="noStrike" kern="1200" cap="none" spc="0" baseline="0">
                          <a:solidFill>
                            <a:srgbClr val="000000"/>
                          </a:solidFill>
                          <a:uFillTx/>
                          <a:latin typeface="Poppins" pitchFamily="2"/>
                          <a:cs typeface="Poppins" pitchFamily="2"/>
                        </a:rPr>
                        <a:t>pregnancy</a:t>
                      </a:r>
                      <a:r>
                        <a:rPr lang="en-US" sz="1200" b="0" i="0" u="none" strike="noStrike" kern="1200" cap="none" spc="-20" baseline="0">
                          <a:solidFill>
                            <a:srgbClr val="000000"/>
                          </a:solidFill>
                          <a:uFillTx/>
                          <a:latin typeface="Poppins" pitchFamily="2"/>
                          <a:cs typeface="Poppins" pitchFamily="2"/>
                        </a:rPr>
                        <a:t> </a:t>
                      </a:r>
                      <a:r>
                        <a:rPr lang="en-US" sz="1200" b="0" i="0" u="none" strike="noStrike" kern="1200" cap="none" spc="0" baseline="0">
                          <a:solidFill>
                            <a:srgbClr val="000000"/>
                          </a:solidFill>
                          <a:uFillTx/>
                          <a:latin typeface="Poppins" pitchFamily="2"/>
                          <a:cs typeface="Poppins" pitchFamily="2"/>
                        </a:rPr>
                        <a:t>discrimination</a:t>
                      </a:r>
                      <a:r>
                        <a:rPr lang="en-US" sz="1200" b="0" i="0" u="none" strike="noStrike" kern="1200" cap="none" spc="-30" baseline="0">
                          <a:solidFill>
                            <a:srgbClr val="000000"/>
                          </a:solidFill>
                          <a:uFillTx/>
                          <a:latin typeface="Poppins" pitchFamily="2"/>
                          <a:cs typeface="Poppins" pitchFamily="2"/>
                        </a:rPr>
                        <a:t> </a:t>
                      </a:r>
                      <a:r>
                        <a:rPr lang="en-US" sz="1200" b="0" i="0" u="none" strike="noStrike" kern="1200" cap="none" spc="0" baseline="0">
                          <a:solidFill>
                            <a:srgbClr val="000000"/>
                          </a:solidFill>
                          <a:uFillTx/>
                          <a:latin typeface="Poppins" pitchFamily="2"/>
                          <a:cs typeface="Poppins" pitchFamily="2"/>
                        </a:rPr>
                        <a:t>and</a:t>
                      </a:r>
                      <a:r>
                        <a:rPr lang="en-US" sz="1200" b="0" i="0" u="none" strike="noStrike" kern="1200" cap="none" spc="-25" baseline="0">
                          <a:solidFill>
                            <a:srgbClr val="000000"/>
                          </a:solidFill>
                          <a:uFillTx/>
                          <a:latin typeface="Poppins" pitchFamily="2"/>
                          <a:cs typeface="Poppins" pitchFamily="2"/>
                        </a:rPr>
                        <a:t> sex </a:t>
                      </a:r>
                      <a:r>
                        <a:rPr lang="en-US" sz="1200" b="0" i="0" u="none" strike="noStrike" kern="1200" cap="none" spc="0" baseline="0">
                          <a:solidFill>
                            <a:srgbClr val="000000"/>
                          </a:solidFill>
                          <a:uFillTx/>
                          <a:latin typeface="Poppins" pitchFamily="2"/>
                          <a:cs typeface="Poppins" pitchFamily="2"/>
                        </a:rPr>
                        <a:t>discrimination</a:t>
                      </a:r>
                      <a:r>
                        <a:rPr lang="en-US" sz="1200" b="0" i="0" u="none" strike="noStrike" kern="1200" cap="none" spc="-25" baseline="0">
                          <a:solidFill>
                            <a:srgbClr val="000000"/>
                          </a:solidFill>
                          <a:uFillTx/>
                          <a:latin typeface="Poppins" pitchFamily="2"/>
                          <a:cs typeface="Poppins" pitchFamily="2"/>
                        </a:rPr>
                        <a:t> </a:t>
                      </a:r>
                      <a:r>
                        <a:rPr lang="en-US" sz="1200" b="0" i="0" u="none" strike="noStrike" kern="1200" cap="none" spc="0" baseline="0">
                          <a:solidFill>
                            <a:srgbClr val="000000"/>
                          </a:solidFill>
                          <a:uFillTx/>
                          <a:latin typeface="Poppins" pitchFamily="2"/>
                          <a:cs typeface="Poppins" pitchFamily="2"/>
                        </a:rPr>
                        <a:t>related</a:t>
                      </a:r>
                      <a:r>
                        <a:rPr lang="en-US" sz="1200" b="0" i="0" u="none" strike="noStrike" kern="1200" cap="none" spc="-20" baseline="0">
                          <a:solidFill>
                            <a:srgbClr val="000000"/>
                          </a:solidFill>
                          <a:uFillTx/>
                          <a:latin typeface="Poppins" pitchFamily="2"/>
                          <a:cs typeface="Poppins" pitchFamily="2"/>
                        </a:rPr>
                        <a:t> </a:t>
                      </a:r>
                      <a:r>
                        <a:rPr lang="en-US" sz="1200" b="0" i="0" u="none" strike="noStrike" kern="1200" cap="none" spc="0" baseline="0">
                          <a:solidFill>
                            <a:srgbClr val="000000"/>
                          </a:solidFill>
                          <a:uFillTx/>
                          <a:latin typeface="Poppins" pitchFamily="2"/>
                          <a:cs typeface="Poppins" pitchFamily="2"/>
                        </a:rPr>
                        <a:t>to</a:t>
                      </a:r>
                      <a:r>
                        <a:rPr lang="en-US" sz="1200" b="0" i="0" u="none" strike="noStrike" kern="1200" cap="none" spc="-15" baseline="0">
                          <a:solidFill>
                            <a:srgbClr val="000000"/>
                          </a:solidFill>
                          <a:uFillTx/>
                          <a:latin typeface="Poppins" pitchFamily="2"/>
                          <a:cs typeface="Poppins" pitchFamily="2"/>
                        </a:rPr>
                        <a:t> </a:t>
                      </a:r>
                      <a:r>
                        <a:rPr lang="en-US" sz="1200" b="0" i="0" u="none" strike="noStrike" kern="1200" cap="none" spc="0" baseline="0">
                          <a:solidFill>
                            <a:srgbClr val="000000"/>
                          </a:solidFill>
                          <a:uFillTx/>
                          <a:latin typeface="Poppins" pitchFamily="2"/>
                          <a:cs typeface="Poppins" pitchFamily="2"/>
                        </a:rPr>
                        <a:t>parental</a:t>
                      </a:r>
                      <a:r>
                        <a:rPr lang="en-US" sz="1200" b="0" i="0" u="none" strike="noStrike" kern="1200" cap="none" spc="-20" baseline="0">
                          <a:solidFill>
                            <a:srgbClr val="000000"/>
                          </a:solidFill>
                          <a:uFillTx/>
                          <a:latin typeface="Poppins" pitchFamily="2"/>
                          <a:cs typeface="Poppins" pitchFamily="2"/>
                        </a:rPr>
                        <a:t> </a:t>
                      </a:r>
                      <a:r>
                        <a:rPr lang="en-US" sz="1200" b="0" i="0" u="none" strike="noStrike" kern="1200" cap="none" spc="-10" baseline="0">
                          <a:solidFill>
                            <a:srgbClr val="000000"/>
                          </a:solidFill>
                          <a:uFillTx/>
                          <a:latin typeface="Poppins" pitchFamily="2"/>
                          <a:cs typeface="Poppins" pitchFamily="2"/>
                        </a:rPr>
                        <a:t>status.</a:t>
                      </a:r>
                      <a:endParaRPr lang="en-US" sz="1200" b="0" i="0" u="none" strike="noStrike" kern="1200" cap="none" spc="0" baseline="0">
                        <a:solidFill>
                          <a:srgbClr val="000000"/>
                        </a:solidFill>
                        <a:uFillTx/>
                        <a:latin typeface="Poppins" pitchFamily="2"/>
                        <a:cs typeface="Poppins" pitchFamily="2"/>
                      </a:endParaRPr>
                    </a:p>
                    <a:p>
                      <a:pPr marL="67949" marR="149220" lvl="0">
                        <a:lnSpc>
                          <a:spcPts val="1340"/>
                        </a:lnSpc>
                        <a:spcBef>
                          <a:spcPts val="45"/>
                        </a:spcBef>
                      </a:pPr>
                      <a:endParaRPr lang="en-US" sz="1200">
                        <a:latin typeface="Poppins" pitchFamily="2"/>
                        <a:cs typeface="Poppins" pitchFamily="2"/>
                      </a:endParaRPr>
                    </a:p>
                  </a:txBody>
                  <a:tcPr marL="0" marR="0" marT="3895" marB="0">
                    <a:lnL w="19046" cap="flat" cmpd="sng" algn="ctr">
                      <a:solidFill>
                        <a:srgbClr val="FFFFFF"/>
                      </a:solidFill>
                      <a:prstDash val="solid"/>
                      <a:round/>
                      <a:headEnd type="none" w="med" len="med"/>
                      <a:tailEnd type="none" w="med" len="med"/>
                    </a:lnL>
                    <a:lnT w="19046" cap="flat" cmpd="sng" algn="ctr">
                      <a:solidFill>
                        <a:srgbClr val="FFFFFF"/>
                      </a:solidFill>
                      <a:prstDash val="solid"/>
                      <a:round/>
                      <a:headEnd type="none" w="med" len="med"/>
                      <a:tailEnd type="none" w="med" len="med"/>
                    </a:lnT>
                    <a:lnB w="19046" cap="flat" cmpd="sng" algn="ctr">
                      <a:solidFill>
                        <a:srgbClr val="FFFFFF"/>
                      </a:solidFill>
                      <a:prstDash val="solid"/>
                      <a:round/>
                      <a:headEnd type="none" w="med" len="med"/>
                      <a:tailEnd type="none" w="med" len="med"/>
                    </a:lnB>
                    <a:solidFill>
                      <a:srgbClr val="E1EED9"/>
                    </a:solidFill>
                  </a:tcPr>
                </a:tc>
                <a:extLst>
                  <a:ext uri="{0D108BD9-81ED-4DB2-BD59-A6C34878D82A}">
                    <a16:rowId xmlns:a16="http://schemas.microsoft.com/office/drawing/2014/main" val="225742966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64947"/>
    </mc:Choice>
    <mc:Fallback xmlns="">
      <p:transition spd="slow" advTm="6494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F095D3D8-C589-8447-EA40-CEAFE8765C6C}"/>
              </a:ext>
            </a:extLst>
          </p:cNvPr>
          <p:cNvSpPr/>
          <p:nvPr/>
        </p:nvSpPr>
        <p:spPr>
          <a:xfrm>
            <a:off x="1727201" y="557134"/>
            <a:ext cx="6572570" cy="775274"/>
          </a:xfrm>
          <a:prstGeom prst="rect">
            <a:avLst/>
          </a:prstGeom>
          <a:noFill/>
          <a:ln cap="flat">
            <a:noFill/>
            <a:prstDash val="solid"/>
          </a:ln>
        </p:spPr>
        <p:txBody>
          <a:bodyPr vert="horz" wrap="square" lIns="0" tIns="0" rIns="0" bIns="0" anchor="t" anchorCtr="0" compatLnSpc="1">
            <a:noAutofit/>
          </a:bodyPr>
          <a:lstStyle/>
          <a:p>
            <a:pPr marL="0" marR="0" lvl="0" indent="0" algn="l" defTabSz="914400" rtl="0" fontAlgn="auto" hangingPunct="1">
              <a:lnSpc>
                <a:spcPts val="3470"/>
              </a:lnSpc>
              <a:spcBef>
                <a:spcPts val="0"/>
              </a:spcBef>
              <a:spcAft>
                <a:spcPts val="0"/>
              </a:spcAft>
              <a:buNone/>
              <a:tabLst/>
              <a:defRPr sz="1800" b="0" i="0" u="none" strike="noStrike" kern="0" cap="none" spc="0" baseline="0">
                <a:solidFill>
                  <a:srgbClr val="000000"/>
                </a:solidFill>
                <a:uFillTx/>
              </a:defRPr>
            </a:pPr>
            <a:endParaRPr lang="en-US" sz="2781" b="0" i="0" u="none" strike="noStrike" kern="1200" cap="none" spc="0" baseline="0">
              <a:solidFill>
                <a:srgbClr val="000000"/>
              </a:solidFill>
              <a:uFillTx/>
              <a:latin typeface="Aptos"/>
            </a:endParaRPr>
          </a:p>
        </p:txBody>
      </p:sp>
      <p:sp>
        <p:nvSpPr>
          <p:cNvPr id="3" name="Title 9">
            <a:extLst>
              <a:ext uri="{FF2B5EF4-FFF2-40B4-BE49-F238E27FC236}">
                <a16:creationId xmlns:a16="http://schemas.microsoft.com/office/drawing/2014/main" id="{0EF53E73-2642-C9B9-B1B0-EE8BE38F45C3}"/>
              </a:ext>
            </a:extLst>
          </p:cNvPr>
          <p:cNvSpPr txBox="1">
            <a:spLocks noGrp="1"/>
          </p:cNvSpPr>
          <p:nvPr>
            <p:ph type="title"/>
          </p:nvPr>
        </p:nvSpPr>
        <p:spPr>
          <a:xfrm>
            <a:off x="1727201" y="446437"/>
            <a:ext cx="6730998" cy="885971"/>
          </a:xfrm>
        </p:spPr>
        <p:txBody>
          <a:bodyPr/>
          <a:lstStyle/>
          <a:p>
            <a:pPr lvl="0"/>
            <a:r>
              <a:rPr lang="en-US"/>
              <a:t>Expanded Protections</a:t>
            </a:r>
          </a:p>
        </p:txBody>
      </p:sp>
      <p:sp>
        <p:nvSpPr>
          <p:cNvPr id="4" name="Content Placeholder 10">
            <a:extLst>
              <a:ext uri="{FF2B5EF4-FFF2-40B4-BE49-F238E27FC236}">
                <a16:creationId xmlns:a16="http://schemas.microsoft.com/office/drawing/2014/main" id="{10357DA5-B6AA-901F-D4C8-5886D19A0602}"/>
              </a:ext>
            </a:extLst>
          </p:cNvPr>
          <p:cNvSpPr txBox="1">
            <a:spLocks noGrp="1"/>
          </p:cNvSpPr>
          <p:nvPr>
            <p:ph idx="1"/>
          </p:nvPr>
        </p:nvSpPr>
        <p:spPr>
          <a:xfrm>
            <a:off x="1727201" y="1956779"/>
            <a:ext cx="6332073" cy="4254639"/>
          </a:xfrm>
        </p:spPr>
        <p:txBody>
          <a:bodyPr/>
          <a:lstStyle/>
          <a:p>
            <a:pPr lvl="0"/>
            <a:r>
              <a:rPr lang="en-US" dirty="0"/>
              <a:t>Title IX protects students from discrimination based on pregnancy, childbirth, and related conditions.</a:t>
            </a:r>
          </a:p>
          <a:p>
            <a:pPr lvl="0"/>
            <a:r>
              <a:rPr lang="en-US" dirty="0"/>
              <a:t>Faculty must provide reasonable adjustments, such as excused absences for medical appointments and extended deadlines.</a:t>
            </a:r>
          </a:p>
          <a:p>
            <a:pPr lvl="0"/>
            <a:r>
              <a:rPr lang="en-US" dirty="0"/>
              <a:t>Ensure that pregnant and parenting students are not penalized academically and have access to necessary resources.</a:t>
            </a:r>
          </a:p>
          <a:p>
            <a:pPr lvl="0"/>
            <a:endParaRPr lang="en-US" dirty="0">
              <a:latin typeface="Aptos" pitchFamily="34"/>
            </a:endParaRPr>
          </a:p>
          <a:p>
            <a:pPr lvl="0"/>
            <a:endParaRPr lang="en-US" dirty="0"/>
          </a:p>
        </p:txBody>
      </p:sp>
      <p:sp>
        <p:nvSpPr>
          <p:cNvPr id="5" name="TextBox 12">
            <a:extLst>
              <a:ext uri="{FF2B5EF4-FFF2-40B4-BE49-F238E27FC236}">
                <a16:creationId xmlns:a16="http://schemas.microsoft.com/office/drawing/2014/main" id="{EF90D858-7AD5-477A-D4A9-2468E7D6292D}"/>
              </a:ext>
            </a:extLst>
          </p:cNvPr>
          <p:cNvSpPr txBox="1"/>
          <p:nvPr/>
        </p:nvSpPr>
        <p:spPr>
          <a:xfrm>
            <a:off x="1727201" y="1181505"/>
            <a:ext cx="5072222" cy="46166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rgbClr val="FFFFFF"/>
                </a:solidFill>
                <a:uFillTx/>
                <a:latin typeface="Georgia Pro Semibold" pitchFamily="18"/>
              </a:rPr>
              <a:t>Pregnant and Parenting Students</a:t>
            </a:r>
          </a:p>
        </p:txBody>
      </p:sp>
    </p:spTree>
  </p:cSld>
  <p:clrMapOvr>
    <a:masterClrMapping/>
  </p:clrMapOvr>
  <mc:AlternateContent xmlns:mc="http://schemas.openxmlformats.org/markup-compatibility/2006" xmlns:p14="http://schemas.microsoft.com/office/powerpoint/2010/main">
    <mc:Choice Requires="p14">
      <p:transition spd="slow" p14:dur="2000" advTm="66606"/>
    </mc:Choice>
    <mc:Fallback xmlns="">
      <p:transition spd="slow" advTm="6660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EBC032AB-2D99-7F3F-DC10-B3C64CFB9404}"/>
              </a:ext>
            </a:extLst>
          </p:cNvPr>
          <p:cNvSpPr/>
          <p:nvPr/>
        </p:nvSpPr>
        <p:spPr>
          <a:xfrm>
            <a:off x="1727201" y="557134"/>
            <a:ext cx="6572570" cy="775274"/>
          </a:xfrm>
          <a:prstGeom prst="rect">
            <a:avLst/>
          </a:prstGeom>
          <a:noFill/>
          <a:ln cap="flat">
            <a:noFill/>
            <a:prstDash val="solid"/>
          </a:ln>
        </p:spPr>
        <p:txBody>
          <a:bodyPr vert="horz" wrap="square" lIns="0" tIns="0" rIns="0" bIns="0" anchor="t" anchorCtr="0" compatLnSpc="1">
            <a:noAutofit/>
          </a:bodyPr>
          <a:lstStyle/>
          <a:p>
            <a:pPr marL="0" marR="0" lvl="0" indent="0" algn="l" defTabSz="914400" rtl="0" fontAlgn="auto" hangingPunct="1">
              <a:lnSpc>
                <a:spcPts val="3470"/>
              </a:lnSpc>
              <a:spcBef>
                <a:spcPts val="0"/>
              </a:spcBef>
              <a:spcAft>
                <a:spcPts val="0"/>
              </a:spcAft>
              <a:buNone/>
              <a:tabLst/>
              <a:defRPr sz="1800" b="0" i="0" u="none" strike="noStrike" kern="0" cap="none" spc="0" baseline="0">
                <a:solidFill>
                  <a:srgbClr val="000000"/>
                </a:solidFill>
                <a:uFillTx/>
              </a:defRPr>
            </a:pPr>
            <a:endParaRPr lang="en-US" sz="2781" b="0" i="0" u="none" strike="noStrike" kern="1200" cap="none" spc="0" baseline="0">
              <a:solidFill>
                <a:srgbClr val="000000"/>
              </a:solidFill>
              <a:uFillTx/>
              <a:latin typeface="Aptos"/>
            </a:endParaRPr>
          </a:p>
        </p:txBody>
      </p:sp>
      <p:sp>
        <p:nvSpPr>
          <p:cNvPr id="3" name="Title 9">
            <a:extLst>
              <a:ext uri="{FF2B5EF4-FFF2-40B4-BE49-F238E27FC236}">
                <a16:creationId xmlns:a16="http://schemas.microsoft.com/office/drawing/2014/main" id="{2662E67D-B9BE-609D-6263-83A42E82AB4A}"/>
              </a:ext>
            </a:extLst>
          </p:cNvPr>
          <p:cNvSpPr txBox="1">
            <a:spLocks noGrp="1"/>
          </p:cNvSpPr>
          <p:nvPr>
            <p:ph type="title"/>
          </p:nvPr>
        </p:nvSpPr>
        <p:spPr>
          <a:xfrm>
            <a:off x="1727201" y="446437"/>
            <a:ext cx="6730998" cy="885971"/>
          </a:xfrm>
        </p:spPr>
        <p:txBody>
          <a:bodyPr/>
          <a:lstStyle/>
          <a:p>
            <a:pPr lvl="0"/>
            <a:r>
              <a:rPr lang="en-US"/>
              <a:t>Expanded Protections</a:t>
            </a:r>
          </a:p>
        </p:txBody>
      </p:sp>
      <p:sp>
        <p:nvSpPr>
          <p:cNvPr id="4" name="Content Placeholder 10">
            <a:extLst>
              <a:ext uri="{FF2B5EF4-FFF2-40B4-BE49-F238E27FC236}">
                <a16:creationId xmlns:a16="http://schemas.microsoft.com/office/drawing/2014/main" id="{2C3E9908-298F-29D3-D868-25AE6263678D}"/>
              </a:ext>
            </a:extLst>
          </p:cNvPr>
          <p:cNvSpPr txBox="1">
            <a:spLocks noGrp="1"/>
          </p:cNvSpPr>
          <p:nvPr>
            <p:ph idx="1"/>
          </p:nvPr>
        </p:nvSpPr>
        <p:spPr>
          <a:xfrm>
            <a:off x="1727201" y="1922041"/>
            <a:ext cx="6210303" cy="4378823"/>
          </a:xfrm>
        </p:spPr>
        <p:txBody>
          <a:bodyPr/>
          <a:lstStyle/>
          <a:p>
            <a:pPr lvl="0">
              <a:lnSpc>
                <a:spcPct val="80000"/>
              </a:lnSpc>
              <a:tabLst>
                <a:tab pos="457200" algn="l"/>
              </a:tabLst>
            </a:pPr>
            <a:r>
              <a:rPr lang="en-US" sz="2200" b="1"/>
              <a:t>Faculty Considerations</a:t>
            </a:r>
          </a:p>
          <a:p>
            <a:pPr marL="342900" lvl="0" indent="-342900">
              <a:lnSpc>
                <a:spcPct val="80000"/>
              </a:lnSpc>
              <a:buSzPts val="1000"/>
              <a:buFont typeface="Symbol" pitchFamily="18"/>
              <a:buChar char=""/>
              <a:tabLst>
                <a:tab pos="457200" algn="l"/>
              </a:tabLst>
            </a:pPr>
            <a:endParaRPr lang="en-US" sz="2200" b="1"/>
          </a:p>
          <a:p>
            <a:pPr marL="342900" lvl="0" indent="-342900">
              <a:lnSpc>
                <a:spcPct val="80000"/>
              </a:lnSpc>
              <a:buSzPts val="1000"/>
              <a:buFont typeface="Symbol" pitchFamily="18"/>
              <a:buChar char=""/>
              <a:tabLst>
                <a:tab pos="457200" algn="l"/>
              </a:tabLst>
            </a:pPr>
            <a:r>
              <a:rPr lang="en-US" sz="2200" b="1"/>
              <a:t>Proactive Communication:</a:t>
            </a:r>
            <a:r>
              <a:rPr lang="en-US" sz="2200"/>
              <a:t> Include Title IX policies and available accommodations in syllabi.</a:t>
            </a:r>
          </a:p>
          <a:p>
            <a:pPr marL="342900" lvl="0" indent="-342900">
              <a:lnSpc>
                <a:spcPct val="80000"/>
              </a:lnSpc>
              <a:buSzPts val="1000"/>
              <a:buFont typeface="Symbol" pitchFamily="18"/>
              <a:buChar char=""/>
              <a:tabLst>
                <a:tab pos="457200" algn="l"/>
              </a:tabLst>
            </a:pPr>
            <a:endParaRPr lang="en-US" sz="2200"/>
          </a:p>
          <a:p>
            <a:pPr marL="342900" lvl="0" indent="-342900">
              <a:lnSpc>
                <a:spcPct val="80000"/>
              </a:lnSpc>
              <a:buSzPts val="1000"/>
              <a:buFont typeface="Symbol" pitchFamily="18"/>
              <a:buChar char=""/>
              <a:tabLst>
                <a:tab pos="457200" algn="l"/>
              </a:tabLst>
            </a:pPr>
            <a:r>
              <a:rPr lang="en-US" sz="2200" b="1"/>
              <a:t>Responding to Disclosures:</a:t>
            </a:r>
            <a:r>
              <a:rPr lang="en-US" sz="2200"/>
              <a:t> Understand procedures for reporting gender discrimination, harassment, or assault.</a:t>
            </a:r>
          </a:p>
          <a:p>
            <a:pPr marL="342900" lvl="0" indent="-342900">
              <a:lnSpc>
                <a:spcPct val="80000"/>
              </a:lnSpc>
              <a:buSzPts val="1000"/>
              <a:buFont typeface="Symbol" pitchFamily="18"/>
              <a:buChar char=""/>
              <a:tabLst>
                <a:tab pos="457200" algn="l"/>
              </a:tabLst>
            </a:pPr>
            <a:endParaRPr lang="en-US" sz="2200"/>
          </a:p>
          <a:p>
            <a:pPr marL="342900" lvl="0" indent="-342900">
              <a:lnSpc>
                <a:spcPct val="80000"/>
              </a:lnSpc>
              <a:buSzPts val="1000"/>
              <a:buFont typeface="Symbol" pitchFamily="18"/>
              <a:buChar char=""/>
              <a:tabLst>
                <a:tab pos="457200" algn="l"/>
              </a:tabLst>
            </a:pPr>
            <a:r>
              <a:rPr lang="en-US" sz="2200" b="1"/>
              <a:t>Supportive Environment:</a:t>
            </a:r>
            <a:r>
              <a:rPr lang="en-US" sz="2200"/>
              <a:t> Foster a classroom culture of respect, inclusivity, and equity.</a:t>
            </a:r>
          </a:p>
          <a:p>
            <a:pPr lvl="0">
              <a:lnSpc>
                <a:spcPct val="80000"/>
              </a:lnSpc>
            </a:pPr>
            <a:endParaRPr lang="en-US" sz="2200">
              <a:latin typeface="Aptos" pitchFamily="34"/>
            </a:endParaRPr>
          </a:p>
          <a:p>
            <a:pPr lvl="0">
              <a:lnSpc>
                <a:spcPct val="80000"/>
              </a:lnSpc>
            </a:pPr>
            <a:endParaRPr lang="en-US" sz="2200"/>
          </a:p>
        </p:txBody>
      </p:sp>
      <p:sp>
        <p:nvSpPr>
          <p:cNvPr id="5" name="TextBox 12">
            <a:extLst>
              <a:ext uri="{FF2B5EF4-FFF2-40B4-BE49-F238E27FC236}">
                <a16:creationId xmlns:a16="http://schemas.microsoft.com/office/drawing/2014/main" id="{2B275920-FA9D-7C13-491E-D091DF751A42}"/>
              </a:ext>
            </a:extLst>
          </p:cNvPr>
          <p:cNvSpPr txBox="1"/>
          <p:nvPr/>
        </p:nvSpPr>
        <p:spPr>
          <a:xfrm>
            <a:off x="1727201" y="1181505"/>
            <a:ext cx="6724918" cy="46166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rgbClr val="FFFFFF"/>
                </a:solidFill>
                <a:uFillTx/>
                <a:latin typeface="Georgia Pro Semibold" pitchFamily="18"/>
              </a:rPr>
              <a:t>Pregnant and Parenting Students continued</a:t>
            </a:r>
          </a:p>
        </p:txBody>
      </p:sp>
    </p:spTree>
  </p:cSld>
  <p:clrMapOvr>
    <a:masterClrMapping/>
  </p:clrMapOvr>
  <mc:AlternateContent xmlns:mc="http://schemas.openxmlformats.org/markup-compatibility/2006" xmlns:p14="http://schemas.microsoft.com/office/powerpoint/2010/main">
    <mc:Choice Requires="p14">
      <p:transition spd="slow" p14:dur="2000" advTm="42941"/>
    </mc:Choice>
    <mc:Fallback xmlns="">
      <p:transition spd="slow" advTm="4294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name="Slide26">
    <p:spTree>
      <p:nvGrpSpPr>
        <p:cNvPr id="1" name=""/>
        <p:cNvGrpSpPr/>
        <p:nvPr/>
      </p:nvGrpSpPr>
      <p:grpSpPr>
        <a:xfrm>
          <a:off x="0" y="0"/>
          <a:ext cx="0" cy="0"/>
          <a:chOff x="0" y="0"/>
          <a:chExt cx="0" cy="0"/>
        </a:xfrm>
      </p:grpSpPr>
      <p:pic>
        <p:nvPicPr>
          <p:cNvPr id="2" name="Picture 7" descr="Person holding transgender flag">
            <a:extLst>
              <a:ext uri="{FF2B5EF4-FFF2-40B4-BE49-F238E27FC236}">
                <a16:creationId xmlns:a16="http://schemas.microsoft.com/office/drawing/2014/main" id="{1E0C7FC3-D1FB-9F76-9AEB-9841CF90AE93}"/>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1512042" y="1144847"/>
            <a:ext cx="5735784" cy="3823856"/>
          </a:xfrm>
          <a:prstGeom prst="rect">
            <a:avLst/>
          </a:prstGeom>
          <a:solidFill>
            <a:srgbClr val="FFFFFF">
              <a:alpha val="6000"/>
            </a:srgbClr>
          </a:solidFill>
          <a:ln cap="flat">
            <a:noFill/>
          </a:ln>
        </p:spPr>
      </p:pic>
      <p:sp>
        <p:nvSpPr>
          <p:cNvPr id="3" name="Text Placeholder 2">
            <a:extLst>
              <a:ext uri="{FF2B5EF4-FFF2-40B4-BE49-F238E27FC236}">
                <a16:creationId xmlns:a16="http://schemas.microsoft.com/office/drawing/2014/main" id="{5EC6E166-D2AD-79A8-B74F-FD71BC54AD88}"/>
              </a:ext>
            </a:extLst>
          </p:cNvPr>
          <p:cNvSpPr txBox="1">
            <a:spLocks noGrp="1"/>
          </p:cNvSpPr>
          <p:nvPr>
            <p:ph type="body" idx="4294967295"/>
          </p:nvPr>
        </p:nvSpPr>
        <p:spPr>
          <a:xfrm>
            <a:off x="1512042" y="584777"/>
            <a:ext cx="5646136" cy="560070"/>
          </a:xfrm>
        </p:spPr>
        <p:txBody>
          <a:bodyPr anchorCtr="1"/>
          <a:lstStyle/>
          <a:p>
            <a:pPr marL="0" lvl="0" indent="0" algn="ctr">
              <a:buNone/>
            </a:pPr>
            <a:r>
              <a:rPr lang="en-US">
                <a:solidFill>
                  <a:srgbClr val="FFFFFF"/>
                </a:solidFill>
                <a:latin typeface="Georgia Pro Semibold" pitchFamily="18"/>
              </a:rPr>
              <a:t>Gender Identity</a:t>
            </a:r>
          </a:p>
        </p:txBody>
      </p:sp>
      <p:sp>
        <p:nvSpPr>
          <p:cNvPr id="4" name="TextBox 4">
            <a:extLst>
              <a:ext uri="{FF2B5EF4-FFF2-40B4-BE49-F238E27FC236}">
                <a16:creationId xmlns:a16="http://schemas.microsoft.com/office/drawing/2014/main" id="{C550F869-142C-1F12-AD17-493B5CDEEE78}"/>
              </a:ext>
            </a:extLst>
          </p:cNvPr>
          <p:cNvSpPr txBox="1"/>
          <p:nvPr/>
        </p:nvSpPr>
        <p:spPr>
          <a:xfrm>
            <a:off x="1019089" y="0"/>
            <a:ext cx="7207419" cy="584777"/>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a:solidFill>
                  <a:srgbClr val="FFFFFF"/>
                </a:solidFill>
                <a:uFillTx/>
                <a:latin typeface="Georgia Pro Semibold" pitchFamily="18"/>
              </a:rPr>
              <a:t>Title IX 2024 Expanded Protections</a:t>
            </a:r>
          </a:p>
        </p:txBody>
      </p:sp>
    </p:spTree>
  </p:cSld>
  <p:clrMapOvr>
    <a:masterClrMapping/>
  </p:clrMapOvr>
  <mc:AlternateContent xmlns:mc="http://schemas.openxmlformats.org/markup-compatibility/2006" xmlns:p14="http://schemas.microsoft.com/office/powerpoint/2010/main">
    <mc:Choice Requires="p14">
      <p:transition spd="slow" p14:dur="2000" advTm="25257"/>
    </mc:Choice>
    <mc:Fallback xmlns="">
      <p:transition spd="slow" advTm="2525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34C28DD2-3474-2101-E53F-216E347B4180}"/>
              </a:ext>
            </a:extLst>
          </p:cNvPr>
          <p:cNvSpPr/>
          <p:nvPr/>
        </p:nvSpPr>
        <p:spPr>
          <a:xfrm>
            <a:off x="1727201" y="557134"/>
            <a:ext cx="6572570" cy="885971"/>
          </a:xfrm>
          <a:prstGeom prst="rect">
            <a:avLst/>
          </a:prstGeom>
          <a:noFill/>
          <a:ln cap="flat">
            <a:noFill/>
            <a:prstDash val="solid"/>
          </a:ln>
        </p:spPr>
        <p:txBody>
          <a:bodyPr vert="horz" wrap="square" lIns="0" tIns="0" rIns="0" bIns="0" anchor="t" anchorCtr="0" compatLnSpc="1">
            <a:noAutofit/>
          </a:bodyPr>
          <a:lstStyle/>
          <a:p>
            <a:pPr marL="0" marR="0" lvl="0" indent="0" algn="l" defTabSz="914400" rtl="0" fontAlgn="auto" hangingPunct="1">
              <a:lnSpc>
                <a:spcPts val="3470"/>
              </a:lnSpc>
              <a:spcBef>
                <a:spcPts val="0"/>
              </a:spcBef>
              <a:spcAft>
                <a:spcPts val="0"/>
              </a:spcAft>
              <a:buNone/>
              <a:tabLst/>
              <a:defRPr sz="1800" b="0" i="0" u="none" strike="noStrike" kern="0" cap="none" spc="0" baseline="0">
                <a:solidFill>
                  <a:srgbClr val="000000"/>
                </a:solidFill>
                <a:uFillTx/>
              </a:defRPr>
            </a:pPr>
            <a:endParaRPr lang="en-US" sz="2781" b="0" i="0" u="none" strike="noStrike" kern="1200" cap="none" spc="0" baseline="0">
              <a:solidFill>
                <a:srgbClr val="000000"/>
              </a:solidFill>
              <a:uFillTx/>
              <a:latin typeface="Aptos"/>
            </a:endParaRPr>
          </a:p>
        </p:txBody>
      </p:sp>
      <p:sp>
        <p:nvSpPr>
          <p:cNvPr id="3" name="Title 9">
            <a:extLst>
              <a:ext uri="{FF2B5EF4-FFF2-40B4-BE49-F238E27FC236}">
                <a16:creationId xmlns:a16="http://schemas.microsoft.com/office/drawing/2014/main" id="{D15F09BF-1404-C173-D3B3-6C632027077D}"/>
              </a:ext>
            </a:extLst>
          </p:cNvPr>
          <p:cNvSpPr txBox="1">
            <a:spLocks noGrp="1"/>
          </p:cNvSpPr>
          <p:nvPr>
            <p:ph type="title"/>
          </p:nvPr>
        </p:nvSpPr>
        <p:spPr>
          <a:xfrm>
            <a:off x="1727201" y="446437"/>
            <a:ext cx="6730998" cy="1143822"/>
          </a:xfrm>
        </p:spPr>
        <p:txBody>
          <a:bodyPr/>
          <a:lstStyle/>
          <a:p>
            <a:pPr lvl="0"/>
            <a:r>
              <a:rPr lang="en-US" sz="3600"/>
              <a:t>Expanded Protections Under Title IX</a:t>
            </a:r>
          </a:p>
        </p:txBody>
      </p:sp>
      <p:sp>
        <p:nvSpPr>
          <p:cNvPr id="4" name="Content Placeholder 10">
            <a:extLst>
              <a:ext uri="{FF2B5EF4-FFF2-40B4-BE49-F238E27FC236}">
                <a16:creationId xmlns:a16="http://schemas.microsoft.com/office/drawing/2014/main" id="{3A7BC533-2FC7-9701-78F1-8559CA5E9C67}"/>
              </a:ext>
            </a:extLst>
          </p:cNvPr>
          <p:cNvSpPr txBox="1">
            <a:spLocks noGrp="1"/>
          </p:cNvSpPr>
          <p:nvPr>
            <p:ph idx="1"/>
          </p:nvPr>
        </p:nvSpPr>
        <p:spPr>
          <a:xfrm>
            <a:off x="1727201" y="1922050"/>
            <a:ext cx="6210303" cy="3351916"/>
          </a:xfrm>
        </p:spPr>
        <p:txBody>
          <a:bodyPr/>
          <a:lstStyle/>
          <a:p>
            <a:pPr lvl="0">
              <a:lnSpc>
                <a:spcPct val="70000"/>
              </a:lnSpc>
            </a:pPr>
            <a:r>
              <a:rPr lang="en-US" sz="2700" dirty="0">
                <a:latin typeface="Georgia Pro Semibold" pitchFamily="18"/>
              </a:rPr>
              <a:t>Sexual Discrimination/harassment protections are expanded to include:</a:t>
            </a:r>
          </a:p>
          <a:p>
            <a:pPr lvl="0">
              <a:lnSpc>
                <a:spcPct val="70000"/>
              </a:lnSpc>
            </a:pPr>
            <a:endParaRPr lang="en-US" sz="2200" dirty="0">
              <a:latin typeface="Georgia Pro Semibold" pitchFamily="18"/>
            </a:endParaRPr>
          </a:p>
          <a:p>
            <a:pPr marL="342900" lvl="0" indent="-342900">
              <a:lnSpc>
                <a:spcPct val="70000"/>
              </a:lnSpc>
              <a:buChar char="•"/>
            </a:pPr>
            <a:r>
              <a:rPr lang="en-US" dirty="0"/>
              <a:t>Sex Stereotypes</a:t>
            </a:r>
          </a:p>
          <a:p>
            <a:pPr marL="342900" lvl="0" indent="-342900">
              <a:lnSpc>
                <a:spcPct val="70000"/>
              </a:lnSpc>
              <a:buChar char="•"/>
            </a:pPr>
            <a:r>
              <a:rPr lang="en-US" dirty="0"/>
              <a:t>Sex Characteristics</a:t>
            </a:r>
          </a:p>
          <a:p>
            <a:pPr marL="342900" lvl="0" indent="-342900">
              <a:lnSpc>
                <a:spcPct val="70000"/>
              </a:lnSpc>
              <a:buChar char="•"/>
            </a:pPr>
            <a:r>
              <a:rPr lang="en-US" dirty="0"/>
              <a:t>Pregnancy or Related Conditions</a:t>
            </a:r>
          </a:p>
          <a:p>
            <a:pPr marL="342900" lvl="0" indent="-342900">
              <a:lnSpc>
                <a:spcPct val="70000"/>
              </a:lnSpc>
              <a:buChar char="•"/>
            </a:pPr>
            <a:r>
              <a:rPr lang="en-US" dirty="0"/>
              <a:t>Sexual Orientation</a:t>
            </a:r>
          </a:p>
          <a:p>
            <a:pPr marL="342900" lvl="0" indent="-342900">
              <a:lnSpc>
                <a:spcPct val="70000"/>
              </a:lnSpc>
              <a:buChar char="•"/>
            </a:pPr>
            <a:r>
              <a:rPr lang="en-US" b="1" dirty="0">
                <a:solidFill>
                  <a:srgbClr val="FFC000"/>
                </a:solidFill>
              </a:rPr>
              <a:t>Gender Identity (transgender and non-binary students)</a:t>
            </a:r>
          </a:p>
          <a:p>
            <a:pPr lvl="0">
              <a:lnSpc>
                <a:spcPct val="70000"/>
              </a:lnSpc>
            </a:pPr>
            <a:endParaRPr lang="en-US" sz="2200" dirty="0">
              <a:latin typeface="Aptos" pitchFamily="34"/>
            </a:endParaRPr>
          </a:p>
          <a:p>
            <a:pPr lvl="0">
              <a:lnSpc>
                <a:spcPct val="70000"/>
              </a:lnSpc>
            </a:pPr>
            <a:endParaRPr lang="en-US" sz="2200" dirty="0"/>
          </a:p>
        </p:txBody>
      </p:sp>
    </p:spTree>
  </p:cSld>
  <p:clrMapOvr>
    <a:masterClrMapping/>
  </p:clrMapOvr>
  <mc:AlternateContent xmlns:mc="http://schemas.openxmlformats.org/markup-compatibility/2006" xmlns:p14="http://schemas.microsoft.com/office/powerpoint/2010/main">
    <mc:Choice Requires="p14">
      <p:transition spd="slow" p14:dur="2000" advTm="53239"/>
    </mc:Choice>
    <mc:Fallback xmlns="">
      <p:transition spd="slow" advTm="5323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name="Slide27">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AC078927-262D-A562-936F-485516C67E23}"/>
              </a:ext>
            </a:extLst>
          </p:cNvPr>
          <p:cNvSpPr/>
          <p:nvPr/>
        </p:nvSpPr>
        <p:spPr>
          <a:xfrm>
            <a:off x="1727201" y="557134"/>
            <a:ext cx="6572570" cy="885971"/>
          </a:xfrm>
          <a:prstGeom prst="rect">
            <a:avLst/>
          </a:prstGeom>
          <a:noFill/>
          <a:ln cap="flat">
            <a:noFill/>
            <a:prstDash val="solid"/>
          </a:ln>
        </p:spPr>
        <p:txBody>
          <a:bodyPr vert="horz" wrap="square" lIns="0" tIns="0" rIns="0" bIns="0" anchor="t" anchorCtr="0" compatLnSpc="1">
            <a:noAutofit/>
          </a:bodyPr>
          <a:lstStyle/>
          <a:p>
            <a:pPr marL="0" marR="0" lvl="0" indent="0" algn="l" defTabSz="914400" rtl="0" fontAlgn="auto" hangingPunct="1">
              <a:lnSpc>
                <a:spcPts val="3470"/>
              </a:lnSpc>
              <a:spcBef>
                <a:spcPts val="0"/>
              </a:spcBef>
              <a:spcAft>
                <a:spcPts val="0"/>
              </a:spcAft>
              <a:buNone/>
              <a:tabLst/>
              <a:defRPr sz="1800" b="0" i="0" u="none" strike="noStrike" kern="0" cap="none" spc="0" baseline="0">
                <a:solidFill>
                  <a:srgbClr val="000000"/>
                </a:solidFill>
                <a:uFillTx/>
              </a:defRPr>
            </a:pPr>
            <a:endParaRPr lang="en-US" sz="2781" b="0" i="0" u="none" strike="noStrike" kern="1200" cap="none" spc="0" baseline="0">
              <a:solidFill>
                <a:srgbClr val="000000"/>
              </a:solidFill>
              <a:uFillTx/>
              <a:latin typeface="Aptos"/>
            </a:endParaRPr>
          </a:p>
        </p:txBody>
      </p:sp>
      <p:sp>
        <p:nvSpPr>
          <p:cNvPr id="3" name="Title 9">
            <a:extLst>
              <a:ext uri="{FF2B5EF4-FFF2-40B4-BE49-F238E27FC236}">
                <a16:creationId xmlns:a16="http://schemas.microsoft.com/office/drawing/2014/main" id="{A99095E2-FBBD-4CCB-A5B2-FA33C8F7A1A9}"/>
              </a:ext>
            </a:extLst>
          </p:cNvPr>
          <p:cNvSpPr txBox="1">
            <a:spLocks noGrp="1"/>
          </p:cNvSpPr>
          <p:nvPr>
            <p:ph type="title"/>
          </p:nvPr>
        </p:nvSpPr>
        <p:spPr>
          <a:xfrm>
            <a:off x="1727201" y="446437"/>
            <a:ext cx="6730998" cy="1143822"/>
          </a:xfrm>
        </p:spPr>
        <p:txBody>
          <a:bodyPr/>
          <a:lstStyle/>
          <a:p>
            <a:pPr lvl="0"/>
            <a:r>
              <a:rPr lang="en-US" sz="3600"/>
              <a:t>Expanded Protections Under Title IX continued</a:t>
            </a:r>
          </a:p>
        </p:txBody>
      </p:sp>
      <p:sp>
        <p:nvSpPr>
          <p:cNvPr id="4" name="Content Placeholder 10">
            <a:extLst>
              <a:ext uri="{FF2B5EF4-FFF2-40B4-BE49-F238E27FC236}">
                <a16:creationId xmlns:a16="http://schemas.microsoft.com/office/drawing/2014/main" id="{66090BE5-0275-C1BA-ED51-E8EA8FBDA5C5}"/>
              </a:ext>
            </a:extLst>
          </p:cNvPr>
          <p:cNvSpPr txBox="1">
            <a:spLocks noGrp="1"/>
          </p:cNvSpPr>
          <p:nvPr>
            <p:ph idx="1"/>
          </p:nvPr>
        </p:nvSpPr>
        <p:spPr>
          <a:xfrm>
            <a:off x="1727201" y="1922050"/>
            <a:ext cx="6210303" cy="4254630"/>
          </a:xfrm>
        </p:spPr>
        <p:txBody>
          <a:bodyPr/>
          <a:lstStyle/>
          <a:p>
            <a:pPr lvl="0">
              <a:tabLst>
                <a:tab pos="457200" algn="l"/>
              </a:tabLst>
            </a:pPr>
            <a:r>
              <a:rPr lang="en-US" sz="2200" b="1"/>
              <a:t>Inclusive Practices:</a:t>
            </a:r>
            <a:r>
              <a:rPr lang="en-US" sz="2200"/>
              <a:t> Faculty should address students by their chosen names and pronouns.</a:t>
            </a:r>
          </a:p>
          <a:p>
            <a:pPr lvl="0">
              <a:tabLst>
                <a:tab pos="457200" algn="l"/>
              </a:tabLst>
            </a:pPr>
            <a:endParaRPr lang="en-US" sz="2200"/>
          </a:p>
          <a:p>
            <a:pPr lvl="0">
              <a:tabLst>
                <a:tab pos="457200" algn="l"/>
              </a:tabLst>
            </a:pPr>
            <a:r>
              <a:rPr lang="en-US" sz="2200" b="1"/>
              <a:t>Non-Discrimination:</a:t>
            </a:r>
            <a:r>
              <a:rPr lang="en-US" sz="2200"/>
              <a:t> Any form of gender-based harassment or bias is prohibited.</a:t>
            </a:r>
          </a:p>
          <a:p>
            <a:pPr lvl="0">
              <a:tabLst>
                <a:tab pos="457200" algn="l"/>
              </a:tabLst>
            </a:pPr>
            <a:endParaRPr lang="en-US" sz="2200" b="1"/>
          </a:p>
          <a:p>
            <a:pPr lvl="0">
              <a:tabLst>
                <a:tab pos="457200" algn="l"/>
              </a:tabLst>
            </a:pPr>
            <a:r>
              <a:rPr lang="en-US" sz="2200" b="1"/>
              <a:t>Support for Transgender and Nonbinary Students:</a:t>
            </a:r>
            <a:r>
              <a:rPr lang="en-US" sz="2200"/>
              <a:t> Awareness of rights related to bathroom and facility usage aligned with gender identity.</a:t>
            </a:r>
          </a:p>
          <a:p>
            <a:pPr marL="342900" lvl="0" indent="-342900">
              <a:buChar char="•"/>
            </a:pPr>
            <a:endParaRPr lang="en-US">
              <a:latin typeface="Aptos" pitchFamily="34"/>
            </a:endParaRPr>
          </a:p>
          <a:p>
            <a:pPr lvl="0"/>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16874"/>
    </mc:Choice>
    <mc:Fallback xmlns="">
      <p:transition spd="slow" advTm="1687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A6267F2F-5563-9C57-CDD8-9F3470B44D77}"/>
              </a:ext>
            </a:extLst>
          </p:cNvPr>
          <p:cNvSpPr/>
          <p:nvPr/>
        </p:nvSpPr>
        <p:spPr>
          <a:xfrm>
            <a:off x="1059250" y="1505120"/>
            <a:ext cx="7025499" cy="368329"/>
          </a:xfrm>
          <a:prstGeom prst="rect">
            <a:avLst/>
          </a:prstGeom>
          <a:noFill/>
          <a:ln cap="flat">
            <a:noFill/>
            <a:prstDash val="solid"/>
          </a:ln>
        </p:spPr>
        <p:txBody>
          <a:bodyPr vert="horz" wrap="none" lIns="0" tIns="0" rIns="0" bIns="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dirty="0">
                <a:solidFill>
                  <a:srgbClr val="FFFFFF"/>
                </a:solidFill>
                <a:uFillTx/>
                <a:latin typeface="Poppins" pitchFamily="2"/>
                <a:ea typeface="Gelasio Bold" pitchFamily="34"/>
                <a:cs typeface="Poppins" pitchFamily="2"/>
              </a:rPr>
              <a:t>Faculty members have a legal obligation to report any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dirty="0">
                <a:solidFill>
                  <a:srgbClr val="FFFFFF"/>
                </a:solidFill>
                <a:uFillTx/>
                <a:latin typeface="Poppins" pitchFamily="2"/>
                <a:ea typeface="Gelasio Bold" pitchFamily="34"/>
                <a:cs typeface="Poppins" pitchFamily="2"/>
              </a:rPr>
              <a:t>instance of sexual misconduct that comes to their attention</a:t>
            </a:r>
            <a:endParaRPr lang="en-US" sz="2063" b="0" i="0" u="none" strike="noStrike" kern="1200" cap="none" spc="0" baseline="0" dirty="0">
              <a:solidFill>
                <a:srgbClr val="000000"/>
              </a:solidFill>
              <a:uFillTx/>
              <a:latin typeface="Poppins" pitchFamily="2"/>
              <a:cs typeface="Poppins" pitchFamily="2"/>
            </a:endParaRPr>
          </a:p>
        </p:txBody>
      </p:sp>
      <p:pic>
        <p:nvPicPr>
          <p:cNvPr id="3" name="Image 0" descr="preencoded.png">
            <a:extLst>
              <a:ext uri="{FF2B5EF4-FFF2-40B4-BE49-F238E27FC236}">
                <a16:creationId xmlns:a16="http://schemas.microsoft.com/office/drawing/2014/main" id="{0B4A7AD4-DDA1-BC4B-09FC-17C0D637FF7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827611" y="2446815"/>
            <a:ext cx="962844" cy="773756"/>
          </a:xfrm>
          <a:prstGeom prst="rect">
            <a:avLst/>
          </a:prstGeom>
          <a:noFill/>
          <a:ln w="9528" cap="flat">
            <a:solidFill>
              <a:srgbClr val="FFC000"/>
            </a:solidFill>
            <a:prstDash val="solid"/>
            <a:miter/>
          </a:ln>
          <a:effectLst>
            <a:outerShdw dist="50804" dir="5400000" algn="tl">
              <a:srgbClr val="FFC000"/>
            </a:outerShdw>
          </a:effectLst>
        </p:spPr>
      </p:pic>
      <p:sp>
        <p:nvSpPr>
          <p:cNvPr id="4" name="Text 3">
            <a:extLst>
              <a:ext uri="{FF2B5EF4-FFF2-40B4-BE49-F238E27FC236}">
                <a16:creationId xmlns:a16="http://schemas.microsoft.com/office/drawing/2014/main" id="{6164803E-4904-2CD7-D8BE-1156753E802D}"/>
              </a:ext>
            </a:extLst>
          </p:cNvPr>
          <p:cNvSpPr/>
          <p:nvPr/>
        </p:nvSpPr>
        <p:spPr>
          <a:xfrm>
            <a:off x="2211083" y="2814751"/>
            <a:ext cx="203719" cy="202631"/>
          </a:xfrm>
          <a:prstGeom prst="rect">
            <a:avLst/>
          </a:prstGeom>
          <a:noFill/>
          <a:ln cap="flat">
            <a:noFill/>
            <a:prstDash val="solid"/>
          </a:ln>
        </p:spPr>
        <p:txBody>
          <a:bodyPr vert="horz" wrap="none" lIns="0" tIns="0" rIns="0" bIns="0" anchor="t" anchorCtr="1" compatLnSpc="1">
            <a:noAutofit/>
          </a:bodyPr>
          <a:lstStyle/>
          <a:p>
            <a:pPr marL="0" marR="0" lvl="0" indent="0" algn="ctr" defTabSz="914400" rtl="0" fontAlgn="auto" hangingPunct="1">
              <a:lnSpc>
                <a:spcPts val="1625"/>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Gelasio Bold" pitchFamily="34"/>
                <a:ea typeface="Gelasio Bold" pitchFamily="34"/>
                <a:cs typeface="Gelasio Bold" pitchFamily="34"/>
              </a:rPr>
              <a:t>1</a:t>
            </a:r>
            <a:endParaRPr lang="en-US" sz="1800" b="0" i="0" u="none" strike="noStrike" kern="1200" cap="none" spc="0" baseline="0">
              <a:solidFill>
                <a:srgbClr val="000000"/>
              </a:solidFill>
              <a:uFillTx/>
              <a:latin typeface="Aptos"/>
            </a:endParaRPr>
          </a:p>
        </p:txBody>
      </p:sp>
      <p:sp>
        <p:nvSpPr>
          <p:cNvPr id="5" name="Text 4">
            <a:extLst>
              <a:ext uri="{FF2B5EF4-FFF2-40B4-BE49-F238E27FC236}">
                <a16:creationId xmlns:a16="http://schemas.microsoft.com/office/drawing/2014/main" id="{D6041CE9-AE10-41FE-0141-463864EB9C6E}"/>
              </a:ext>
            </a:extLst>
          </p:cNvPr>
          <p:cNvSpPr/>
          <p:nvPr/>
        </p:nvSpPr>
        <p:spPr>
          <a:xfrm>
            <a:off x="2899544" y="2587002"/>
            <a:ext cx="2261292" cy="164235"/>
          </a:xfrm>
          <a:prstGeom prst="rect">
            <a:avLst/>
          </a:prstGeom>
          <a:noFill/>
          <a:ln cap="flat">
            <a:noFill/>
            <a:prstDash val="solid"/>
          </a:ln>
        </p:spPr>
        <p:txBody>
          <a:bodyPr vert="horz" wrap="none" lIns="0" tIns="0" rIns="0" bIns="0" anchor="t" anchorCtr="0" compatLnSpc="1">
            <a:noAutofit/>
          </a:bodyPr>
          <a:lstStyle/>
          <a:p>
            <a:pPr marL="0" marR="0" lvl="0" indent="0" algn="l" defTabSz="914400" rtl="0" fontAlgn="auto" hangingPunct="1">
              <a:lnSpc>
                <a:spcPts val="128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FFFFFF"/>
                </a:solidFill>
                <a:uFillTx/>
                <a:latin typeface="Poppins" pitchFamily="2"/>
                <a:ea typeface="Gelasio Bold" pitchFamily="34"/>
                <a:cs typeface="Poppins" pitchFamily="2"/>
              </a:rPr>
              <a:t>Reporting to Title IX Coordinator</a:t>
            </a:r>
            <a:endParaRPr lang="en-US" sz="1800" b="0" i="0" u="none" strike="noStrike" kern="1200" cap="none" spc="0" baseline="0">
              <a:solidFill>
                <a:srgbClr val="000000"/>
              </a:solidFill>
              <a:uFillTx/>
              <a:latin typeface="Poppins" pitchFamily="2"/>
              <a:cs typeface="Poppins" pitchFamily="2"/>
            </a:endParaRPr>
          </a:p>
        </p:txBody>
      </p:sp>
      <p:sp>
        <p:nvSpPr>
          <p:cNvPr id="6" name="Text 5">
            <a:extLst>
              <a:ext uri="{FF2B5EF4-FFF2-40B4-BE49-F238E27FC236}">
                <a16:creationId xmlns:a16="http://schemas.microsoft.com/office/drawing/2014/main" id="{CAF8C045-E0C6-13F8-774B-73DCF024BA57}"/>
              </a:ext>
            </a:extLst>
          </p:cNvPr>
          <p:cNvSpPr/>
          <p:nvPr/>
        </p:nvSpPr>
        <p:spPr>
          <a:xfrm>
            <a:off x="2899544" y="2814267"/>
            <a:ext cx="3852047" cy="168176"/>
          </a:xfrm>
          <a:prstGeom prst="rect">
            <a:avLst/>
          </a:prstGeom>
          <a:noFill/>
          <a:ln cap="flat">
            <a:noFill/>
            <a:prstDash val="solid"/>
          </a:ln>
        </p:spPr>
        <p:txBody>
          <a:bodyPr vert="horz" wrap="none" lIns="0" tIns="0" rIns="0" bIns="0" anchor="t" anchorCtr="0" compatLnSpc="1">
            <a:noAutofit/>
          </a:bodyPr>
          <a:lstStyle/>
          <a:p>
            <a:pPr marL="0" marR="0" lvl="0" indent="0" algn="l" defTabSz="914400" rtl="0" fontAlgn="auto" hangingPunct="1">
              <a:lnSpc>
                <a:spcPts val="1315"/>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FFFFFF"/>
                </a:solidFill>
                <a:uFillTx/>
                <a:latin typeface="Poppins" pitchFamily="2"/>
                <a:ea typeface="Gelasio Bold" pitchFamily="34"/>
                <a:cs typeface="Poppins" pitchFamily="2"/>
              </a:rPr>
              <a:t>Faculty must report all incidents to the designated Title IX</a:t>
            </a:r>
          </a:p>
          <a:p>
            <a:pPr marL="0" marR="0" lvl="0" indent="0" algn="l" defTabSz="914400" rtl="0" fontAlgn="auto" hangingPunct="1">
              <a:lnSpc>
                <a:spcPts val="1315"/>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FFFFFF"/>
                </a:solidFill>
                <a:uFillTx/>
                <a:latin typeface="Poppins" pitchFamily="2"/>
                <a:ea typeface="Gelasio Bold" pitchFamily="34"/>
                <a:cs typeface="Poppins" pitchFamily="2"/>
              </a:rPr>
              <a:t> coordinator</a:t>
            </a:r>
            <a:r>
              <a:rPr lang="en-US" sz="1200" b="0" i="0" u="none" strike="noStrike" kern="1200" cap="none" spc="0" baseline="0" dirty="0">
                <a:solidFill>
                  <a:srgbClr val="FFFFFF"/>
                </a:solidFill>
                <a:uFillTx/>
                <a:latin typeface="Poppins" pitchFamily="2"/>
                <a:ea typeface="Gelasio Bold" pitchFamily="34"/>
                <a:cs typeface="Poppins" pitchFamily="2"/>
              </a:rPr>
              <a:t>.</a:t>
            </a:r>
            <a:endParaRPr lang="en-US" sz="1200" b="0" i="0" u="none" strike="noStrike" kern="1200" cap="none" spc="0" baseline="0" dirty="0">
              <a:solidFill>
                <a:srgbClr val="000000"/>
              </a:solidFill>
              <a:uFillTx/>
              <a:latin typeface="Poppins" pitchFamily="2"/>
              <a:cs typeface="Poppins" pitchFamily="2"/>
            </a:endParaRPr>
          </a:p>
        </p:txBody>
      </p:sp>
      <p:sp>
        <p:nvSpPr>
          <p:cNvPr id="7" name="Shape 6">
            <a:extLst>
              <a:ext uri="{FF2B5EF4-FFF2-40B4-BE49-F238E27FC236}">
                <a16:creationId xmlns:a16="http://schemas.microsoft.com/office/drawing/2014/main" id="{AF1BC8EE-5873-8EFD-6BF0-8C73912CBD3F}"/>
              </a:ext>
            </a:extLst>
          </p:cNvPr>
          <p:cNvSpPr/>
          <p:nvPr/>
        </p:nvSpPr>
        <p:spPr>
          <a:xfrm>
            <a:off x="2820741" y="3178747"/>
            <a:ext cx="5301700" cy="7141"/>
          </a:xfrm>
          <a:custGeom>
            <a:avLst>
              <a:gd name="f10" fmla="val 133510"/>
            </a:avLst>
            <a:gdLst>
              <a:gd name="f1" fmla="val 10800000"/>
              <a:gd name="f2" fmla="val 5400000"/>
              <a:gd name="f3" fmla="val 16200000"/>
              <a:gd name="f4" fmla="val w"/>
              <a:gd name="f5" fmla="val h"/>
              <a:gd name="f6" fmla="val ss"/>
              <a:gd name="f7" fmla="val 0"/>
              <a:gd name="f8" fmla="*/ 5419351 1 1725033"/>
              <a:gd name="f9" fmla="val 45"/>
              <a:gd name="f10" fmla="val 13351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98791A"/>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125" b="0" i="0" u="none" strike="noStrike" kern="1200" cap="none" spc="0" baseline="0">
              <a:solidFill>
                <a:srgbClr val="000000"/>
              </a:solidFill>
              <a:uFillTx/>
              <a:latin typeface="Aptos"/>
            </a:endParaRPr>
          </a:p>
        </p:txBody>
      </p:sp>
      <p:pic>
        <p:nvPicPr>
          <p:cNvPr id="8" name="Image 1" descr="preencoded.png">
            <a:extLst>
              <a:ext uri="{FF2B5EF4-FFF2-40B4-BE49-F238E27FC236}">
                <a16:creationId xmlns:a16="http://schemas.microsoft.com/office/drawing/2014/main" id="{5BFF95B9-1A51-ACF6-13A9-CBA888A0949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327233" y="3224137"/>
            <a:ext cx="1925689" cy="773756"/>
          </a:xfrm>
          <a:prstGeom prst="rect">
            <a:avLst/>
          </a:prstGeom>
          <a:noFill/>
          <a:ln w="9528" cap="flat">
            <a:solidFill>
              <a:srgbClr val="FFC000"/>
            </a:solidFill>
            <a:prstDash val="solid"/>
            <a:miter/>
          </a:ln>
        </p:spPr>
      </p:pic>
      <p:sp>
        <p:nvSpPr>
          <p:cNvPr id="9" name="Text 7">
            <a:extLst>
              <a:ext uri="{FF2B5EF4-FFF2-40B4-BE49-F238E27FC236}">
                <a16:creationId xmlns:a16="http://schemas.microsoft.com/office/drawing/2014/main" id="{BEBB9455-F299-DFC5-8E9C-1EDA5316FE0B}"/>
              </a:ext>
            </a:extLst>
          </p:cNvPr>
          <p:cNvSpPr/>
          <p:nvPr/>
        </p:nvSpPr>
        <p:spPr>
          <a:xfrm flipH="1">
            <a:off x="2290078" y="3458946"/>
            <a:ext cx="45720" cy="165698"/>
          </a:xfrm>
          <a:prstGeom prst="rect">
            <a:avLst/>
          </a:prstGeom>
          <a:noFill/>
          <a:ln cap="flat">
            <a:noFill/>
            <a:prstDash val="solid"/>
          </a:ln>
        </p:spPr>
        <p:txBody>
          <a:bodyPr vert="horz" wrap="none" lIns="0" tIns="0" rIns="0" bIns="0" anchor="t" anchorCtr="1" compatLnSpc="1">
            <a:noAutofit/>
          </a:bodyPr>
          <a:lstStyle/>
          <a:p>
            <a:pPr marL="0" marR="0" lvl="0" indent="0" algn="ctr" defTabSz="914400" rtl="0" fontAlgn="auto" hangingPunct="1">
              <a:lnSpc>
                <a:spcPts val="1625"/>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Gelasio Bold" pitchFamily="34"/>
                <a:ea typeface="Gelasio Bold" pitchFamily="34"/>
                <a:cs typeface="Gelasio Bold" pitchFamily="34"/>
              </a:rPr>
              <a:t>2</a:t>
            </a:r>
            <a:endParaRPr lang="en-US" sz="1800" b="0" i="0" u="none" strike="noStrike" kern="1200" cap="none" spc="0" baseline="0">
              <a:solidFill>
                <a:srgbClr val="000000"/>
              </a:solidFill>
              <a:uFillTx/>
              <a:latin typeface="Aptos"/>
            </a:endParaRPr>
          </a:p>
        </p:txBody>
      </p:sp>
      <p:sp>
        <p:nvSpPr>
          <p:cNvPr id="10" name="Text 8">
            <a:extLst>
              <a:ext uri="{FF2B5EF4-FFF2-40B4-BE49-F238E27FC236}">
                <a16:creationId xmlns:a16="http://schemas.microsoft.com/office/drawing/2014/main" id="{F844BD7F-C98B-31F7-1195-A8DE114378CE}"/>
              </a:ext>
            </a:extLst>
          </p:cNvPr>
          <p:cNvSpPr/>
          <p:nvPr/>
        </p:nvSpPr>
        <p:spPr>
          <a:xfrm>
            <a:off x="3380929" y="3387029"/>
            <a:ext cx="1769492" cy="164235"/>
          </a:xfrm>
          <a:prstGeom prst="rect">
            <a:avLst/>
          </a:prstGeom>
          <a:noFill/>
          <a:ln cap="flat">
            <a:noFill/>
            <a:prstDash val="solid"/>
          </a:ln>
        </p:spPr>
        <p:txBody>
          <a:bodyPr vert="horz" wrap="none" lIns="0" tIns="0" rIns="0" bIns="0" anchor="t" anchorCtr="0" compatLnSpc="1">
            <a:noAutofit/>
          </a:bodyPr>
          <a:lstStyle/>
          <a:p>
            <a:pPr marL="0" marR="0" lvl="0" indent="0" algn="l" defTabSz="914400" rtl="0" fontAlgn="auto" hangingPunct="1">
              <a:lnSpc>
                <a:spcPts val="128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FFFFFF"/>
                </a:solidFill>
                <a:uFillTx/>
                <a:latin typeface="Poppins" pitchFamily="2"/>
                <a:ea typeface="Gelasio Bold" pitchFamily="34"/>
                <a:cs typeface="Poppins" pitchFamily="2"/>
              </a:rPr>
              <a:t>Documenting the Incident</a:t>
            </a:r>
            <a:endParaRPr lang="en-US" sz="1800" b="0" i="0" u="none" strike="noStrike" kern="1200" cap="none" spc="0" baseline="0">
              <a:solidFill>
                <a:srgbClr val="000000"/>
              </a:solidFill>
              <a:uFillTx/>
              <a:latin typeface="Poppins" pitchFamily="2"/>
              <a:cs typeface="Poppins" pitchFamily="2"/>
            </a:endParaRPr>
          </a:p>
        </p:txBody>
      </p:sp>
      <p:sp>
        <p:nvSpPr>
          <p:cNvPr id="11" name="Text 9">
            <a:extLst>
              <a:ext uri="{FF2B5EF4-FFF2-40B4-BE49-F238E27FC236}">
                <a16:creationId xmlns:a16="http://schemas.microsoft.com/office/drawing/2014/main" id="{E5F8479F-0C7F-6AE6-3255-84CFD96E2A72}"/>
              </a:ext>
            </a:extLst>
          </p:cNvPr>
          <p:cNvSpPr/>
          <p:nvPr/>
        </p:nvSpPr>
        <p:spPr>
          <a:xfrm>
            <a:off x="3380929" y="3614294"/>
            <a:ext cx="4138464" cy="168176"/>
          </a:xfrm>
          <a:prstGeom prst="rect">
            <a:avLst/>
          </a:prstGeom>
          <a:noFill/>
          <a:ln cap="flat">
            <a:noFill/>
            <a:prstDash val="solid"/>
          </a:ln>
        </p:spPr>
        <p:txBody>
          <a:bodyPr vert="horz" wrap="none" lIns="0" tIns="0" rIns="0" bIns="0" anchor="t" anchorCtr="0" compatLnSpc="1">
            <a:noAutofit/>
          </a:bodyPr>
          <a:lstStyle/>
          <a:p>
            <a:pPr marL="0" marR="0" lvl="0" indent="0" algn="l" defTabSz="914400" rtl="0" fontAlgn="auto" hangingPunct="1">
              <a:lnSpc>
                <a:spcPts val="1315"/>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FFFFFF"/>
                </a:solidFill>
                <a:uFillTx/>
                <a:latin typeface="Poppins" pitchFamily="2"/>
                <a:ea typeface="Gelasio Bold" pitchFamily="34"/>
                <a:cs typeface="Poppins" pitchFamily="2"/>
              </a:rPr>
              <a:t>Faculty should document the details of the incident as </a:t>
            </a:r>
          </a:p>
          <a:p>
            <a:pPr marL="0" marR="0" lvl="0" indent="0" algn="l" defTabSz="914400" rtl="0" fontAlgn="auto" hangingPunct="1">
              <a:lnSpc>
                <a:spcPts val="1315"/>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FFFFFF"/>
                </a:solidFill>
                <a:uFillTx/>
                <a:latin typeface="Poppins" pitchFamily="2"/>
                <a:ea typeface="Gelasio Bold" pitchFamily="34"/>
                <a:cs typeface="Poppins" pitchFamily="2"/>
              </a:rPr>
              <a:t>accurately as possible</a:t>
            </a:r>
            <a:r>
              <a:rPr lang="en-US" sz="1200" b="0" i="0" u="none" strike="noStrike" kern="1200" cap="none" spc="0" baseline="0">
                <a:solidFill>
                  <a:srgbClr val="FFFFFF"/>
                </a:solidFill>
                <a:uFillTx/>
                <a:latin typeface="Poppins" pitchFamily="2"/>
                <a:ea typeface="Gelasio Bold" pitchFamily="34"/>
                <a:cs typeface="Poppins" pitchFamily="2"/>
              </a:rPr>
              <a:t>.</a:t>
            </a:r>
            <a:endParaRPr lang="en-US" sz="1200" b="0" i="0" u="none" strike="noStrike" kern="1200" cap="none" spc="0" baseline="0">
              <a:solidFill>
                <a:srgbClr val="000000"/>
              </a:solidFill>
              <a:uFillTx/>
              <a:latin typeface="Poppins" pitchFamily="2"/>
              <a:cs typeface="Poppins" pitchFamily="2"/>
            </a:endParaRPr>
          </a:p>
        </p:txBody>
      </p:sp>
      <p:sp>
        <p:nvSpPr>
          <p:cNvPr id="12" name="Shape 10">
            <a:extLst>
              <a:ext uri="{FF2B5EF4-FFF2-40B4-BE49-F238E27FC236}">
                <a16:creationId xmlns:a16="http://schemas.microsoft.com/office/drawing/2014/main" id="{EB4AF478-B2C4-49A5-11F1-DB4DBA89783E}"/>
              </a:ext>
            </a:extLst>
          </p:cNvPr>
          <p:cNvSpPr/>
          <p:nvPr/>
        </p:nvSpPr>
        <p:spPr>
          <a:xfrm>
            <a:off x="3302126" y="3978773"/>
            <a:ext cx="4820323" cy="7141"/>
          </a:xfrm>
          <a:custGeom>
            <a:avLst>
              <a:gd name="f10" fmla="val 133510"/>
            </a:avLst>
            <a:gdLst>
              <a:gd name="f1" fmla="val 10800000"/>
              <a:gd name="f2" fmla="val 5400000"/>
              <a:gd name="f3" fmla="val 16200000"/>
              <a:gd name="f4" fmla="val w"/>
              <a:gd name="f5" fmla="val h"/>
              <a:gd name="f6" fmla="val ss"/>
              <a:gd name="f7" fmla="val 0"/>
              <a:gd name="f8" fmla="*/ 5419351 1 1725033"/>
              <a:gd name="f9" fmla="val 45"/>
              <a:gd name="f10" fmla="val 13351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98791A"/>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125" b="0" i="0" u="none" strike="noStrike" kern="1200" cap="none" spc="0" baseline="0">
              <a:solidFill>
                <a:srgbClr val="000000"/>
              </a:solidFill>
              <a:uFillTx/>
              <a:latin typeface="Aptos"/>
            </a:endParaRPr>
          </a:p>
        </p:txBody>
      </p:sp>
      <p:pic>
        <p:nvPicPr>
          <p:cNvPr id="13" name="Image 2" descr="preencoded.png">
            <a:extLst>
              <a:ext uri="{FF2B5EF4-FFF2-40B4-BE49-F238E27FC236}">
                <a16:creationId xmlns:a16="http://schemas.microsoft.com/office/drawing/2014/main" id="{742F0CA1-EA3E-1BF7-68D8-90CBABBD11C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68780" y="3997893"/>
            <a:ext cx="2888607" cy="773756"/>
          </a:xfrm>
          <a:prstGeom prst="rect">
            <a:avLst/>
          </a:prstGeom>
          <a:noFill/>
          <a:ln cap="flat">
            <a:noFill/>
          </a:ln>
        </p:spPr>
      </p:pic>
      <p:sp>
        <p:nvSpPr>
          <p:cNvPr id="14" name="Text 11">
            <a:extLst>
              <a:ext uri="{FF2B5EF4-FFF2-40B4-BE49-F238E27FC236}">
                <a16:creationId xmlns:a16="http://schemas.microsoft.com/office/drawing/2014/main" id="{3F054B31-9398-CC8D-E1F3-D17F2265539B}"/>
              </a:ext>
            </a:extLst>
          </p:cNvPr>
          <p:cNvSpPr/>
          <p:nvPr/>
        </p:nvSpPr>
        <p:spPr>
          <a:xfrm>
            <a:off x="2211083" y="4238527"/>
            <a:ext cx="211253" cy="251322"/>
          </a:xfrm>
          <a:prstGeom prst="rect">
            <a:avLst/>
          </a:prstGeom>
          <a:noFill/>
          <a:ln cap="flat">
            <a:noFill/>
            <a:prstDash val="solid"/>
          </a:ln>
        </p:spPr>
        <p:txBody>
          <a:bodyPr vert="horz" wrap="none" lIns="0" tIns="0" rIns="0" bIns="0" anchor="t" anchorCtr="1" compatLnSpc="1">
            <a:noAutofit/>
          </a:bodyPr>
          <a:lstStyle/>
          <a:p>
            <a:pPr marL="0" marR="0" lvl="0" indent="0" algn="ctr" defTabSz="914400" rtl="0" fontAlgn="auto" hangingPunct="1">
              <a:lnSpc>
                <a:spcPts val="1625"/>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Gelasio Bold" pitchFamily="34"/>
                <a:ea typeface="Gelasio Bold" pitchFamily="34"/>
                <a:cs typeface="Gelasio Bold" pitchFamily="34"/>
              </a:rPr>
              <a:t>3</a:t>
            </a:r>
            <a:endParaRPr lang="en-US" sz="1800" b="0" i="0" u="none" strike="noStrike" kern="1200" cap="none" spc="0" baseline="0">
              <a:solidFill>
                <a:srgbClr val="000000"/>
              </a:solidFill>
              <a:uFillTx/>
              <a:latin typeface="Aptos"/>
            </a:endParaRPr>
          </a:p>
        </p:txBody>
      </p:sp>
      <p:sp>
        <p:nvSpPr>
          <p:cNvPr id="15" name="Text 12">
            <a:extLst>
              <a:ext uri="{FF2B5EF4-FFF2-40B4-BE49-F238E27FC236}">
                <a16:creationId xmlns:a16="http://schemas.microsoft.com/office/drawing/2014/main" id="{3E2FF53B-DD51-DAA5-0B25-918DC9D1B68B}"/>
              </a:ext>
            </a:extLst>
          </p:cNvPr>
          <p:cNvSpPr/>
          <p:nvPr/>
        </p:nvSpPr>
        <p:spPr>
          <a:xfrm>
            <a:off x="3715838" y="4114251"/>
            <a:ext cx="1876870" cy="164235"/>
          </a:xfrm>
          <a:prstGeom prst="rect">
            <a:avLst/>
          </a:prstGeom>
          <a:noFill/>
          <a:ln cap="flat">
            <a:noFill/>
            <a:prstDash val="solid"/>
          </a:ln>
        </p:spPr>
        <p:txBody>
          <a:bodyPr vert="horz" wrap="none" lIns="0" tIns="0" rIns="0" bIns="0" anchor="t" anchorCtr="0" compatLnSpc="1">
            <a:noAutofit/>
          </a:bodyPr>
          <a:lstStyle/>
          <a:p>
            <a:pPr marL="0" marR="0" lvl="0" indent="0" algn="l" defTabSz="914400" rtl="0" fontAlgn="auto" hangingPunct="1">
              <a:lnSpc>
                <a:spcPts val="128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FFFFFF"/>
                </a:solidFill>
                <a:uFillTx/>
                <a:latin typeface="Poppins" pitchFamily="2"/>
                <a:ea typeface="Gelasio Bold" pitchFamily="34"/>
                <a:cs typeface="Poppins" pitchFamily="2"/>
              </a:rPr>
              <a:t>Maintaining</a:t>
            </a:r>
            <a:r>
              <a:rPr lang="en-US" sz="1600" b="1" i="0" u="none" strike="noStrike" kern="1200" cap="none" spc="0" baseline="0">
                <a:solidFill>
                  <a:srgbClr val="FFFFFF"/>
                </a:solidFill>
                <a:uFillTx/>
                <a:latin typeface="Poppins" pitchFamily="2"/>
                <a:ea typeface="Gelasio Bold" pitchFamily="34"/>
                <a:cs typeface="Poppins" pitchFamily="2"/>
              </a:rPr>
              <a:t> Confidentiality</a:t>
            </a:r>
            <a:endParaRPr lang="en-US" sz="1600" b="0" i="0" u="none" strike="noStrike" kern="1200" cap="none" spc="0" baseline="0">
              <a:solidFill>
                <a:srgbClr val="000000"/>
              </a:solidFill>
              <a:uFillTx/>
              <a:latin typeface="Poppins" pitchFamily="2"/>
              <a:cs typeface="Poppins" pitchFamily="2"/>
            </a:endParaRPr>
          </a:p>
        </p:txBody>
      </p:sp>
      <p:sp>
        <p:nvSpPr>
          <p:cNvPr id="16" name="Text 13">
            <a:extLst>
              <a:ext uri="{FF2B5EF4-FFF2-40B4-BE49-F238E27FC236}">
                <a16:creationId xmlns:a16="http://schemas.microsoft.com/office/drawing/2014/main" id="{351716F6-858C-9EA8-FCE5-6615227E6819}"/>
              </a:ext>
            </a:extLst>
          </p:cNvPr>
          <p:cNvSpPr/>
          <p:nvPr/>
        </p:nvSpPr>
        <p:spPr>
          <a:xfrm>
            <a:off x="3715838" y="4302535"/>
            <a:ext cx="5301700" cy="373111"/>
          </a:xfrm>
          <a:prstGeom prst="rect">
            <a:avLst/>
          </a:prstGeom>
          <a:noFill/>
          <a:ln cap="flat">
            <a:noFill/>
            <a:prstDash val="solid"/>
          </a:ln>
        </p:spPr>
        <p:txBody>
          <a:bodyPr vert="horz" wrap="square" lIns="0" tIns="0" rIns="0" bIns="0" anchor="t" anchorCtr="0" compatLnSpc="1">
            <a:noAutofit/>
          </a:bodyPr>
          <a:lstStyle/>
          <a:p>
            <a:pPr marL="0" marR="0" lvl="0" indent="0" algn="l" defTabSz="914400" rtl="0" fontAlgn="auto" hangingPunct="1">
              <a:lnSpc>
                <a:spcPts val="1315"/>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FFFFFF"/>
                </a:solidFill>
                <a:uFillTx/>
                <a:latin typeface="Poppins" pitchFamily="2"/>
                <a:ea typeface="Gelasio Bold" pitchFamily="34"/>
                <a:cs typeface="Poppins" pitchFamily="2"/>
              </a:rPr>
              <a:t>Faculty must maintain confidentiality to protect the privacy of all parties.</a:t>
            </a:r>
            <a:endParaRPr lang="en-US" sz="1600" b="0" i="0" u="none" strike="noStrike" kern="1200" cap="none" spc="0" baseline="0" dirty="0">
              <a:solidFill>
                <a:srgbClr val="000000"/>
              </a:solidFill>
              <a:uFillTx/>
              <a:latin typeface="Poppins" pitchFamily="2"/>
              <a:cs typeface="Poppins" pitchFamily="2"/>
            </a:endParaRPr>
          </a:p>
        </p:txBody>
      </p:sp>
      <p:sp>
        <p:nvSpPr>
          <p:cNvPr id="17" name="Shape 14">
            <a:extLst>
              <a:ext uri="{FF2B5EF4-FFF2-40B4-BE49-F238E27FC236}">
                <a16:creationId xmlns:a16="http://schemas.microsoft.com/office/drawing/2014/main" id="{FF2295DF-6BC2-37DA-DB02-9840FF405952}"/>
              </a:ext>
            </a:extLst>
          </p:cNvPr>
          <p:cNvSpPr/>
          <p:nvPr/>
        </p:nvSpPr>
        <p:spPr>
          <a:xfrm>
            <a:off x="3783659" y="4778800"/>
            <a:ext cx="4338782" cy="7141"/>
          </a:xfrm>
          <a:custGeom>
            <a:avLst>
              <a:gd name="f10" fmla="val 133510"/>
            </a:avLst>
            <a:gdLst>
              <a:gd name="f1" fmla="val 10800000"/>
              <a:gd name="f2" fmla="val 5400000"/>
              <a:gd name="f3" fmla="val 16200000"/>
              <a:gd name="f4" fmla="val w"/>
              <a:gd name="f5" fmla="val h"/>
              <a:gd name="f6" fmla="val ss"/>
              <a:gd name="f7" fmla="val 0"/>
              <a:gd name="f8" fmla="*/ 5419351 1 1725033"/>
              <a:gd name="f9" fmla="val 45"/>
              <a:gd name="f10" fmla="val 13351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98791A"/>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125" b="0" i="0" u="none" strike="noStrike" kern="1200" cap="none" spc="0" baseline="0">
              <a:solidFill>
                <a:srgbClr val="000000"/>
              </a:solidFill>
              <a:uFillTx/>
              <a:latin typeface="Aptos"/>
            </a:endParaRPr>
          </a:p>
        </p:txBody>
      </p:sp>
      <p:pic>
        <p:nvPicPr>
          <p:cNvPr id="18" name="Image 3" descr="preencoded.png">
            <a:extLst>
              <a:ext uri="{FF2B5EF4-FFF2-40B4-BE49-F238E27FC236}">
                <a16:creationId xmlns:a16="http://schemas.microsoft.com/office/drawing/2014/main" id="{FD9D47C7-52B4-63B8-D17C-35BF6A54026F}"/>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29686" y="4809899"/>
            <a:ext cx="3851452" cy="773756"/>
          </a:xfrm>
          <a:prstGeom prst="rect">
            <a:avLst/>
          </a:prstGeom>
          <a:noFill/>
          <a:ln cap="flat">
            <a:noFill/>
          </a:ln>
        </p:spPr>
      </p:pic>
      <p:sp>
        <p:nvSpPr>
          <p:cNvPr id="19" name="Text 15">
            <a:extLst>
              <a:ext uri="{FF2B5EF4-FFF2-40B4-BE49-F238E27FC236}">
                <a16:creationId xmlns:a16="http://schemas.microsoft.com/office/drawing/2014/main" id="{FE6E1531-F59E-5047-B45A-86C1D1BCAB97}"/>
              </a:ext>
            </a:extLst>
          </p:cNvPr>
          <p:cNvSpPr/>
          <p:nvPr/>
        </p:nvSpPr>
        <p:spPr>
          <a:xfrm>
            <a:off x="2270372" y="5012283"/>
            <a:ext cx="144420" cy="277584"/>
          </a:xfrm>
          <a:prstGeom prst="rect">
            <a:avLst/>
          </a:prstGeom>
          <a:noFill/>
          <a:ln cap="flat">
            <a:noFill/>
            <a:prstDash val="solid"/>
          </a:ln>
        </p:spPr>
        <p:txBody>
          <a:bodyPr vert="horz" wrap="none" lIns="0" tIns="0" rIns="0" bIns="0" anchor="t" anchorCtr="1" compatLnSpc="1">
            <a:noAutofit/>
          </a:bodyPr>
          <a:lstStyle/>
          <a:p>
            <a:pPr marL="0" marR="0" lvl="0" indent="0" algn="ctr" defTabSz="914400" rtl="0" fontAlgn="auto" hangingPunct="1">
              <a:lnSpc>
                <a:spcPts val="1625"/>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Gelasio Bold" pitchFamily="34"/>
                <a:ea typeface="Gelasio Bold" pitchFamily="34"/>
                <a:cs typeface="Gelasio Bold" pitchFamily="34"/>
              </a:rPr>
              <a:t>4</a:t>
            </a:r>
            <a:endParaRPr lang="en-US" sz="1800" b="0" i="0" u="none" strike="noStrike" kern="1200" cap="none" spc="0" baseline="0">
              <a:solidFill>
                <a:srgbClr val="000000"/>
              </a:solidFill>
              <a:uFillTx/>
              <a:latin typeface="Aptos"/>
            </a:endParaRPr>
          </a:p>
        </p:txBody>
      </p:sp>
      <p:sp>
        <p:nvSpPr>
          <p:cNvPr id="20" name="Text 16">
            <a:extLst>
              <a:ext uri="{FF2B5EF4-FFF2-40B4-BE49-F238E27FC236}">
                <a16:creationId xmlns:a16="http://schemas.microsoft.com/office/drawing/2014/main" id="{C6552AC6-471F-60B5-0121-514699C4C276}"/>
              </a:ext>
            </a:extLst>
          </p:cNvPr>
          <p:cNvSpPr/>
          <p:nvPr/>
        </p:nvSpPr>
        <p:spPr>
          <a:xfrm>
            <a:off x="4187385" y="4927591"/>
            <a:ext cx="1314157" cy="164235"/>
          </a:xfrm>
          <a:prstGeom prst="rect">
            <a:avLst/>
          </a:prstGeom>
          <a:noFill/>
          <a:ln cap="flat">
            <a:noFill/>
            <a:prstDash val="solid"/>
          </a:ln>
        </p:spPr>
        <p:txBody>
          <a:bodyPr vert="horz" wrap="none" lIns="0" tIns="0" rIns="0" bIns="0" anchor="t" anchorCtr="0" compatLnSpc="1">
            <a:noAutofit/>
          </a:bodyPr>
          <a:lstStyle/>
          <a:p>
            <a:pPr marL="0" marR="0" lvl="0" indent="0" algn="l" defTabSz="914400" rtl="0" fontAlgn="auto" hangingPunct="1">
              <a:lnSpc>
                <a:spcPts val="128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FFFFFF"/>
                </a:solidFill>
                <a:uFillTx/>
                <a:latin typeface="Poppins" pitchFamily="2"/>
                <a:ea typeface="Gelasio Bold" pitchFamily="34"/>
                <a:cs typeface="Poppins" pitchFamily="2"/>
              </a:rPr>
              <a:t>Providing</a:t>
            </a:r>
            <a:r>
              <a:rPr lang="en-US" sz="1600" b="1" i="0" u="none" strike="noStrike" kern="1200" cap="none" spc="0" baseline="0">
                <a:solidFill>
                  <a:srgbClr val="FFFFFF"/>
                </a:solidFill>
                <a:uFillTx/>
                <a:latin typeface="Poppins" pitchFamily="2"/>
                <a:ea typeface="Gelasio Bold" pitchFamily="34"/>
                <a:cs typeface="Poppins" pitchFamily="2"/>
              </a:rPr>
              <a:t> Support</a:t>
            </a:r>
            <a:endParaRPr lang="en-US" sz="1600" b="0" i="0" u="none" strike="noStrike" kern="1200" cap="none" spc="0" baseline="0">
              <a:solidFill>
                <a:srgbClr val="000000"/>
              </a:solidFill>
              <a:uFillTx/>
              <a:latin typeface="Poppins" pitchFamily="2"/>
              <a:cs typeface="Poppins" pitchFamily="2"/>
            </a:endParaRPr>
          </a:p>
        </p:txBody>
      </p:sp>
      <p:sp>
        <p:nvSpPr>
          <p:cNvPr id="21" name="Text 17">
            <a:extLst>
              <a:ext uri="{FF2B5EF4-FFF2-40B4-BE49-F238E27FC236}">
                <a16:creationId xmlns:a16="http://schemas.microsoft.com/office/drawing/2014/main" id="{AC211B7C-5994-9C15-53B9-14AF314AB418}"/>
              </a:ext>
            </a:extLst>
          </p:cNvPr>
          <p:cNvSpPr/>
          <p:nvPr/>
        </p:nvSpPr>
        <p:spPr>
          <a:xfrm>
            <a:off x="4181139" y="5119999"/>
            <a:ext cx="4783354" cy="429347"/>
          </a:xfrm>
          <a:prstGeom prst="rect">
            <a:avLst/>
          </a:prstGeom>
          <a:noFill/>
          <a:ln cap="flat">
            <a:noFill/>
            <a:prstDash val="solid"/>
          </a:ln>
        </p:spPr>
        <p:txBody>
          <a:bodyPr vert="horz" wrap="square" lIns="0" tIns="0" rIns="0" bIns="0" anchor="t" anchorCtr="0" compatLnSpc="1">
            <a:noAutofit/>
          </a:bodyPr>
          <a:lstStyle/>
          <a:p>
            <a:pPr marL="0" marR="0" lvl="0" indent="0" algn="l" defTabSz="914400" rtl="0" fontAlgn="auto" hangingPunct="1">
              <a:lnSpc>
                <a:spcPts val="1315"/>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FFFFFF"/>
                </a:solidFill>
                <a:uFillTx/>
                <a:latin typeface="Poppins" pitchFamily="2"/>
                <a:ea typeface="Gelasio Bold" pitchFamily="34"/>
                <a:cs typeface="Poppins" pitchFamily="2"/>
              </a:rPr>
              <a:t>Faculty may provide support and resources to those who have been impacted by sexual misconduct.</a:t>
            </a:r>
            <a:endParaRPr lang="en-US" sz="1600" b="0" i="0" u="none" strike="noStrike" kern="1200" cap="none" spc="0" baseline="0">
              <a:solidFill>
                <a:srgbClr val="000000"/>
              </a:solidFill>
              <a:uFillTx/>
              <a:latin typeface="Poppins" pitchFamily="2"/>
              <a:cs typeface="Poppins" pitchFamily="2"/>
            </a:endParaRPr>
          </a:p>
        </p:txBody>
      </p:sp>
      <p:sp>
        <p:nvSpPr>
          <p:cNvPr id="22" name="Title 23">
            <a:extLst>
              <a:ext uri="{FF2B5EF4-FFF2-40B4-BE49-F238E27FC236}">
                <a16:creationId xmlns:a16="http://schemas.microsoft.com/office/drawing/2014/main" id="{6C9F6A77-6E97-C57B-CA00-03AB0CD0A47F}"/>
              </a:ext>
            </a:extLst>
          </p:cNvPr>
          <p:cNvSpPr txBox="1">
            <a:spLocks noGrp="1"/>
          </p:cNvSpPr>
          <p:nvPr>
            <p:ph type="title"/>
          </p:nvPr>
        </p:nvSpPr>
        <p:spPr>
          <a:xfrm>
            <a:off x="143990" y="346859"/>
            <a:ext cx="8492005" cy="1008382"/>
          </a:xfrm>
        </p:spPr>
        <p:txBody>
          <a:bodyPr anchorCtr="1"/>
          <a:lstStyle/>
          <a:p>
            <a:pPr lvl="0" algn="ctr"/>
            <a:r>
              <a:rPr lang="en-US" sz="5100">
                <a:latin typeface="Georgia Pro Semibold" pitchFamily="18"/>
                <a:cs typeface="Poppins" pitchFamily="2"/>
              </a:rPr>
              <a:t>Faculty Responsibilities</a:t>
            </a:r>
          </a:p>
        </p:txBody>
      </p:sp>
    </p:spTree>
  </p:cSld>
  <p:clrMapOvr>
    <a:masterClrMapping/>
  </p:clrMapOvr>
  <mc:AlternateContent xmlns:mc="http://schemas.openxmlformats.org/markup-compatibility/2006" xmlns:p14="http://schemas.microsoft.com/office/powerpoint/2010/main">
    <mc:Choice Requires="p14">
      <p:transition spd="slow" p14:dur="2000" advTm="89456"/>
    </mc:Choice>
    <mc:Fallback xmlns="">
      <p:transition spd="slow" advTm="8945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Title 13">
            <a:extLst>
              <a:ext uri="{FF2B5EF4-FFF2-40B4-BE49-F238E27FC236}">
                <a16:creationId xmlns:a16="http://schemas.microsoft.com/office/drawing/2014/main" id="{9136EA8B-816B-BF61-AD82-D11FA8883E6D}"/>
              </a:ext>
            </a:extLst>
          </p:cNvPr>
          <p:cNvSpPr txBox="1">
            <a:spLocks noGrp="1"/>
          </p:cNvSpPr>
          <p:nvPr>
            <p:ph type="title"/>
          </p:nvPr>
        </p:nvSpPr>
        <p:spPr>
          <a:xfrm>
            <a:off x="99404" y="734126"/>
            <a:ext cx="4933946" cy="942280"/>
          </a:xfrm>
        </p:spPr>
        <p:txBody>
          <a:bodyPr/>
          <a:lstStyle/>
          <a:p>
            <a:pPr lvl="0"/>
            <a:r>
              <a:rPr lang="en-US" sz="3800"/>
              <a:t>True or False?</a:t>
            </a:r>
          </a:p>
        </p:txBody>
      </p:sp>
      <p:sp>
        <p:nvSpPr>
          <p:cNvPr id="3" name="Content Placeholder 14">
            <a:extLst>
              <a:ext uri="{FF2B5EF4-FFF2-40B4-BE49-F238E27FC236}">
                <a16:creationId xmlns:a16="http://schemas.microsoft.com/office/drawing/2014/main" id="{B724923F-2EEE-785E-D6F1-56F6193E5C39}"/>
              </a:ext>
            </a:extLst>
          </p:cNvPr>
          <p:cNvSpPr txBox="1">
            <a:spLocks noGrp="1"/>
          </p:cNvSpPr>
          <p:nvPr>
            <p:ph type="body" idx="4294967295"/>
          </p:nvPr>
        </p:nvSpPr>
        <p:spPr>
          <a:xfrm>
            <a:off x="514651" y="1676396"/>
            <a:ext cx="4257373" cy="4572000"/>
          </a:xfrm>
        </p:spPr>
        <p:txBody>
          <a:bodyPr/>
          <a:lstStyle/>
          <a:p>
            <a:pPr marL="0" lvl="0">
              <a:lnSpc>
                <a:spcPct val="60000"/>
              </a:lnSpc>
            </a:pPr>
            <a:endParaRPr lang="en-US" sz="1300">
              <a:solidFill>
                <a:srgbClr val="FFC000"/>
              </a:solidFill>
            </a:endParaRPr>
          </a:p>
          <a:p>
            <a:pPr marL="0" lvl="0" indent="0">
              <a:lnSpc>
                <a:spcPct val="60000"/>
              </a:lnSpc>
              <a:buNone/>
            </a:pPr>
            <a:r>
              <a:rPr lang="en-US" sz="2000" b="1">
                <a:solidFill>
                  <a:srgbClr val="FFC000"/>
                </a:solidFill>
              </a:rPr>
              <a:t>Question</a:t>
            </a:r>
            <a:r>
              <a:rPr lang="en-US" sz="2000">
                <a:solidFill>
                  <a:srgbClr val="FFC000"/>
                </a:solidFill>
              </a:rPr>
              <a:t>: “Title IX only applies to athletics.”</a:t>
            </a:r>
          </a:p>
          <a:p>
            <a:pPr marL="0" lvl="0" indent="0">
              <a:lnSpc>
                <a:spcPct val="60000"/>
              </a:lnSpc>
              <a:buNone/>
            </a:pPr>
            <a:r>
              <a:rPr lang="en-US" sz="2000" b="1">
                <a:solidFill>
                  <a:srgbClr val="FFC000"/>
                </a:solidFill>
              </a:rPr>
              <a:t>Fact: </a:t>
            </a:r>
            <a:r>
              <a:rPr lang="en-US" sz="2000">
                <a:solidFill>
                  <a:srgbClr val="FFC000"/>
                </a:solidFill>
              </a:rPr>
              <a:t>Title IX applies to all aspects of education, from classrooms to dorms.</a:t>
            </a:r>
          </a:p>
          <a:p>
            <a:pPr marL="0" lvl="0" indent="0">
              <a:lnSpc>
                <a:spcPct val="60000"/>
              </a:lnSpc>
              <a:buNone/>
            </a:pPr>
            <a:endParaRPr lang="en-US" sz="2000">
              <a:solidFill>
                <a:srgbClr val="FFC000"/>
              </a:solidFill>
            </a:endParaRPr>
          </a:p>
          <a:p>
            <a:pPr marL="0" lvl="0" indent="0">
              <a:lnSpc>
                <a:spcPct val="60000"/>
              </a:lnSpc>
              <a:buNone/>
            </a:pPr>
            <a:r>
              <a:rPr lang="en-US" sz="2000" b="1">
                <a:solidFill>
                  <a:srgbClr val="FFC000"/>
                </a:solidFill>
              </a:rPr>
              <a:t>Question:</a:t>
            </a:r>
            <a:r>
              <a:rPr lang="en-US" sz="2000">
                <a:solidFill>
                  <a:srgbClr val="FFC000"/>
                </a:solidFill>
              </a:rPr>
              <a:t> “Title IX only protects students.”</a:t>
            </a:r>
          </a:p>
          <a:p>
            <a:pPr marL="0" lvl="0" indent="0">
              <a:lnSpc>
                <a:spcPct val="60000"/>
              </a:lnSpc>
              <a:buNone/>
            </a:pPr>
            <a:r>
              <a:rPr lang="en-US" sz="2000" b="1">
                <a:solidFill>
                  <a:srgbClr val="FFC000"/>
                </a:solidFill>
              </a:rPr>
              <a:t>Fact:</a:t>
            </a:r>
            <a:r>
              <a:rPr lang="en-US" sz="2000">
                <a:solidFill>
                  <a:srgbClr val="FFC000"/>
                </a:solidFill>
              </a:rPr>
              <a:t> Title IX protects faculty and staff as well.</a:t>
            </a:r>
          </a:p>
          <a:p>
            <a:pPr marL="0" lvl="0" indent="0">
              <a:lnSpc>
                <a:spcPct val="60000"/>
              </a:lnSpc>
              <a:buNone/>
            </a:pPr>
            <a:endParaRPr lang="en-US" sz="2000">
              <a:solidFill>
                <a:srgbClr val="FFC000"/>
              </a:solidFill>
            </a:endParaRPr>
          </a:p>
          <a:p>
            <a:pPr marL="0" lvl="0" indent="0">
              <a:lnSpc>
                <a:spcPct val="60000"/>
              </a:lnSpc>
              <a:buNone/>
            </a:pPr>
            <a:r>
              <a:rPr lang="en-US" sz="2000" b="1">
                <a:solidFill>
                  <a:srgbClr val="FFC000"/>
                </a:solidFill>
              </a:rPr>
              <a:t>Question:</a:t>
            </a:r>
            <a:r>
              <a:rPr lang="en-US" sz="2000">
                <a:solidFill>
                  <a:srgbClr val="FFC000"/>
                </a:solidFill>
              </a:rPr>
              <a:t> “Faculty should investigate Title IX concerns themselves.”</a:t>
            </a:r>
          </a:p>
          <a:p>
            <a:pPr marL="0" lvl="0" indent="0">
              <a:lnSpc>
                <a:spcPct val="60000"/>
              </a:lnSpc>
              <a:buNone/>
            </a:pPr>
            <a:r>
              <a:rPr lang="en-US" sz="2000" b="1">
                <a:solidFill>
                  <a:srgbClr val="FFC000"/>
                </a:solidFill>
              </a:rPr>
              <a:t>Fact: </a:t>
            </a:r>
            <a:r>
              <a:rPr lang="en-US" sz="2000">
                <a:solidFill>
                  <a:srgbClr val="FFC000"/>
                </a:solidFill>
              </a:rPr>
              <a:t>Faculty are mandatory reporters, not investigators.</a:t>
            </a:r>
          </a:p>
          <a:p>
            <a:pPr marL="0" lvl="0">
              <a:lnSpc>
                <a:spcPct val="60000"/>
              </a:lnSpc>
            </a:pPr>
            <a:endParaRPr lang="en-US" sz="1300">
              <a:solidFill>
                <a:srgbClr val="FFC000"/>
              </a:solidFill>
            </a:endParaRPr>
          </a:p>
          <a:p>
            <a:pPr marL="0" lvl="0">
              <a:lnSpc>
                <a:spcPct val="60000"/>
              </a:lnSpc>
            </a:pPr>
            <a:endParaRPr lang="en-US" sz="1300">
              <a:solidFill>
                <a:srgbClr val="FFC000"/>
              </a:solidFill>
            </a:endParaRPr>
          </a:p>
        </p:txBody>
      </p:sp>
      <p:sp>
        <p:nvSpPr>
          <p:cNvPr id="4" name="Text Placeholder 15">
            <a:extLst>
              <a:ext uri="{FF2B5EF4-FFF2-40B4-BE49-F238E27FC236}">
                <a16:creationId xmlns:a16="http://schemas.microsoft.com/office/drawing/2014/main" id="{87251184-9C97-C81D-5109-95C4D0539A17}"/>
              </a:ext>
            </a:extLst>
          </p:cNvPr>
          <p:cNvSpPr txBox="1">
            <a:spLocks noGrp="1"/>
          </p:cNvSpPr>
          <p:nvPr>
            <p:ph type="body" idx="4294967295"/>
          </p:nvPr>
        </p:nvSpPr>
        <p:spPr>
          <a:xfrm>
            <a:off x="933446" y="459357"/>
            <a:ext cx="5458117" cy="365129"/>
          </a:xfrm>
        </p:spPr>
        <p:txBody>
          <a:bodyPr/>
          <a:lstStyle/>
          <a:p>
            <a:pPr marL="0" lvl="0" indent="0">
              <a:buNone/>
            </a:pPr>
            <a:r>
              <a:rPr lang="en-US" sz="1800" b="1">
                <a:solidFill>
                  <a:srgbClr val="FFFFFF"/>
                </a:solidFill>
                <a:latin typeface="Georgia Pro" pitchFamily="18"/>
              </a:rPr>
              <a:t>Title IX  </a:t>
            </a:r>
            <a:r>
              <a:rPr lang="en-US" sz="1800" b="1">
                <a:solidFill>
                  <a:srgbClr val="FCBE01"/>
                </a:solidFill>
                <a:latin typeface="Georgia Pro" pitchFamily="18"/>
              </a:rPr>
              <a:t>|</a:t>
            </a:r>
            <a:r>
              <a:rPr lang="en-US" sz="1800" b="1">
                <a:solidFill>
                  <a:srgbClr val="FFFFFF"/>
                </a:solidFill>
                <a:latin typeface="Georgia Pro" pitchFamily="18"/>
              </a:rPr>
              <a:t> </a:t>
            </a:r>
            <a:r>
              <a:rPr lang="en-US" sz="1800">
                <a:solidFill>
                  <a:srgbClr val="FFFFFF"/>
                </a:solidFill>
                <a:latin typeface="Georgia Pro" pitchFamily="18"/>
              </a:rPr>
              <a:t> True or False</a:t>
            </a:r>
          </a:p>
          <a:p>
            <a:pPr marL="0" lvl="0" indent="0">
              <a:buNone/>
            </a:pPr>
            <a:endParaRPr lang="en-US" sz="1800" b="1">
              <a:solidFill>
                <a:srgbClr val="FFFFFF"/>
              </a:solidFill>
              <a:latin typeface="Georgia Pro" pitchFamily="18"/>
            </a:endParaRPr>
          </a:p>
        </p:txBody>
      </p:sp>
      <p:sp>
        <p:nvSpPr>
          <p:cNvPr id="5" name="Rectangle 18">
            <a:extLst>
              <a:ext uri="{FF2B5EF4-FFF2-40B4-BE49-F238E27FC236}">
                <a16:creationId xmlns:a16="http://schemas.microsoft.com/office/drawing/2014/main" id="{E22CB75F-45D7-B261-D6D1-CAFE377A84ED}"/>
              </a:ext>
            </a:extLst>
          </p:cNvPr>
          <p:cNvSpPr/>
          <p:nvPr/>
        </p:nvSpPr>
        <p:spPr>
          <a:xfrm>
            <a:off x="5094515" y="2873831"/>
            <a:ext cx="121295" cy="3984168"/>
          </a:xfrm>
          <a:prstGeom prst="rect">
            <a:avLst/>
          </a:prstGeom>
          <a:solidFill>
            <a:srgbClr val="FCBE0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Poppins"/>
            </a:endParaRPr>
          </a:p>
        </p:txBody>
      </p:sp>
      <p:pic>
        <p:nvPicPr>
          <p:cNvPr id="6" name="Picture 4">
            <a:extLst>
              <a:ext uri="{FF2B5EF4-FFF2-40B4-BE49-F238E27FC236}">
                <a16:creationId xmlns:a16="http://schemas.microsoft.com/office/drawing/2014/main" id="{E5AE9A13-6E5F-EB1E-8CA8-D6FD017C54B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294668" y="5788"/>
            <a:ext cx="4572000" cy="6858000"/>
          </a:xfrm>
          <a:prstGeom prst="rect">
            <a:avLst/>
          </a:prstGeom>
          <a:noFill/>
          <a:ln cap="flat">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name="Slide28">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55857307-E98B-4166-10B3-9C57D809B3F4}"/>
              </a:ext>
            </a:extLst>
          </p:cNvPr>
          <p:cNvSpPr/>
          <p:nvPr/>
        </p:nvSpPr>
        <p:spPr>
          <a:xfrm>
            <a:off x="335008" y="1269434"/>
            <a:ext cx="6991868" cy="299145"/>
          </a:xfrm>
          <a:prstGeom prst="rect">
            <a:avLst/>
          </a:prstGeom>
          <a:noFill/>
          <a:ln cap="flat">
            <a:noFill/>
            <a:prstDash val="solid"/>
          </a:ln>
        </p:spPr>
        <p:txBody>
          <a:bodyPr vert="horz" wrap="none" lIns="0" tIns="0" rIns="0" bIns="0" anchor="t" anchorCtr="0" compatLnSpc="1">
            <a:noAutofit/>
          </a:bodyPr>
          <a:lstStyle/>
          <a:p>
            <a:pPr marL="0" marR="0" lvl="0" indent="0" algn="l" defTabSz="571500" rtl="0" fontAlgn="auto" hangingPunct="1">
              <a:lnSpc>
                <a:spcPts val="2345"/>
              </a:lnSpc>
              <a:spcBef>
                <a:spcPts val="0"/>
              </a:spcBef>
              <a:spcAft>
                <a:spcPts val="0"/>
              </a:spcAft>
              <a:buNone/>
              <a:tabLst/>
              <a:defRPr sz="1800" b="0" i="0" u="none" strike="noStrike" kern="0" cap="none" spc="0" baseline="0">
                <a:solidFill>
                  <a:srgbClr val="000000"/>
                </a:solidFill>
                <a:uFillTx/>
              </a:defRPr>
            </a:pPr>
            <a:endParaRPr lang="en-US" sz="1875" b="0" i="0" u="none" strike="noStrike" kern="1200" cap="none" spc="0" baseline="0">
              <a:solidFill>
                <a:srgbClr val="000000"/>
              </a:solidFill>
              <a:uFillTx/>
              <a:latin typeface="Calibri"/>
            </a:endParaRPr>
          </a:p>
        </p:txBody>
      </p:sp>
      <p:pic>
        <p:nvPicPr>
          <p:cNvPr id="3" name="Image 0" descr="preencoded.png">
            <a:extLst>
              <a:ext uri="{FF2B5EF4-FFF2-40B4-BE49-F238E27FC236}">
                <a16:creationId xmlns:a16="http://schemas.microsoft.com/office/drawing/2014/main" id="{FA8ACC9F-B26F-2AB6-B0ED-2A74BA8EE0E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5008" y="1769254"/>
            <a:ext cx="478560" cy="880384"/>
          </a:xfrm>
          <a:prstGeom prst="rect">
            <a:avLst/>
          </a:prstGeom>
          <a:solidFill>
            <a:srgbClr val="FFC000"/>
          </a:solidFill>
          <a:ln cap="flat">
            <a:noFill/>
          </a:ln>
        </p:spPr>
      </p:pic>
      <p:sp>
        <p:nvSpPr>
          <p:cNvPr id="4" name="Text 1">
            <a:extLst>
              <a:ext uri="{FF2B5EF4-FFF2-40B4-BE49-F238E27FC236}">
                <a16:creationId xmlns:a16="http://schemas.microsoft.com/office/drawing/2014/main" id="{3A6B53CC-789F-1738-889C-7BF176CBFF67}"/>
              </a:ext>
            </a:extLst>
          </p:cNvPr>
          <p:cNvSpPr/>
          <p:nvPr/>
        </p:nvSpPr>
        <p:spPr>
          <a:xfrm>
            <a:off x="957111" y="1802456"/>
            <a:ext cx="1196428" cy="149577"/>
          </a:xfrm>
          <a:prstGeom prst="rect">
            <a:avLst/>
          </a:prstGeom>
          <a:noFill/>
          <a:ln cap="flat">
            <a:noFill/>
            <a:prstDash val="solid"/>
          </a:ln>
        </p:spPr>
        <p:txBody>
          <a:bodyPr vert="horz" wrap="none" lIns="0" tIns="0" rIns="0" bIns="0" anchor="t" anchorCtr="0" compatLnSpc="1">
            <a:noAutofit/>
          </a:bodyPr>
          <a:lstStyle/>
          <a:p>
            <a:pPr marL="0" marR="0" lvl="0" indent="0" algn="l" defTabSz="571500" rtl="0" fontAlgn="auto" hangingPunct="1">
              <a:lnSpc>
                <a:spcPts val="1155"/>
              </a:lnSpc>
              <a:spcBef>
                <a:spcPts val="0"/>
              </a:spcBef>
              <a:spcAft>
                <a:spcPts val="0"/>
              </a:spcAft>
              <a:buNone/>
              <a:tabLst/>
              <a:defRPr sz="1800" b="0" i="0" u="none" strike="noStrike" kern="0" cap="none" spc="0" baseline="0">
                <a:solidFill>
                  <a:srgbClr val="000000"/>
                </a:solidFill>
                <a:uFillTx/>
              </a:defRPr>
            </a:pPr>
            <a:r>
              <a:rPr lang="en-US" sz="1500" b="1" i="0" u="none" strike="noStrike" kern="1200" cap="none" spc="0" baseline="0">
                <a:solidFill>
                  <a:srgbClr val="FFC000"/>
                </a:solidFill>
                <a:uFillTx/>
                <a:latin typeface="Poppins" pitchFamily="2"/>
                <a:ea typeface="Gelasio Bold" pitchFamily="34"/>
                <a:cs typeface="Poppins" pitchFamily="2"/>
              </a:rPr>
              <a:t>Listen Carefully</a:t>
            </a:r>
            <a:endParaRPr lang="en-US" sz="1500" b="0" i="0" u="none" strike="noStrike" kern="1200" cap="none" spc="0" baseline="0">
              <a:solidFill>
                <a:srgbClr val="FFC000"/>
              </a:solidFill>
              <a:uFillTx/>
              <a:latin typeface="Poppins" pitchFamily="2"/>
              <a:cs typeface="Poppins" pitchFamily="2"/>
            </a:endParaRPr>
          </a:p>
        </p:txBody>
      </p:sp>
      <p:sp>
        <p:nvSpPr>
          <p:cNvPr id="5" name="Text 2">
            <a:extLst>
              <a:ext uri="{FF2B5EF4-FFF2-40B4-BE49-F238E27FC236}">
                <a16:creationId xmlns:a16="http://schemas.microsoft.com/office/drawing/2014/main" id="{12140728-8958-0198-A609-39956D56B8A6}"/>
              </a:ext>
            </a:extLst>
          </p:cNvPr>
          <p:cNvSpPr/>
          <p:nvPr/>
        </p:nvSpPr>
        <p:spPr>
          <a:xfrm>
            <a:off x="957111" y="2017788"/>
            <a:ext cx="7191600" cy="339946"/>
          </a:xfrm>
          <a:prstGeom prst="rect">
            <a:avLst/>
          </a:prstGeom>
          <a:noFill/>
          <a:ln cap="flat">
            <a:noFill/>
            <a:prstDash val="solid"/>
          </a:ln>
        </p:spPr>
        <p:txBody>
          <a:bodyPr vert="horz" wrap="none" lIns="0" tIns="0" rIns="0" bIns="0" anchor="t" anchorCtr="0" compatLnSpc="1">
            <a:noAutofit/>
          </a:bodyPr>
          <a:lstStyle/>
          <a:p>
            <a:pPr marL="0" marR="0" lvl="0" indent="0" algn="l" defTabSz="571500" rtl="0" fontAlgn="auto" hangingPunct="1">
              <a:lnSpc>
                <a:spcPts val="119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a:solidFill>
                  <a:srgbClr val="FFFFFF"/>
                </a:solidFill>
                <a:uFillTx/>
                <a:latin typeface="Poppins" pitchFamily="2"/>
                <a:ea typeface="Gelasio Bold" pitchFamily="34"/>
                <a:cs typeface="Poppins" pitchFamily="2"/>
              </a:rPr>
              <a:t>Create a safe and supportive environment. </a:t>
            </a:r>
          </a:p>
          <a:p>
            <a:pPr marL="0" marR="0" lvl="0" indent="0" algn="l" defTabSz="571500" rtl="0" fontAlgn="auto" hangingPunct="1">
              <a:lnSpc>
                <a:spcPts val="1190"/>
              </a:lnSpc>
              <a:spcBef>
                <a:spcPts val="0"/>
              </a:spcBef>
              <a:spcAft>
                <a:spcPts val="0"/>
              </a:spcAft>
              <a:buNone/>
              <a:tabLst/>
              <a:defRPr sz="1800" b="0" i="0" u="none" strike="noStrike" kern="0" cap="none" spc="0" baseline="0">
                <a:solidFill>
                  <a:srgbClr val="000000"/>
                </a:solidFill>
                <a:uFillTx/>
              </a:defRPr>
            </a:pPr>
            <a:endParaRPr lang="en-US" sz="1500" b="0" i="0" u="none" strike="noStrike" kern="1200" cap="none" spc="0" baseline="0">
              <a:solidFill>
                <a:srgbClr val="000000"/>
              </a:solidFill>
              <a:uFillTx/>
              <a:latin typeface="Aptos"/>
            </a:endParaRPr>
          </a:p>
        </p:txBody>
      </p:sp>
      <p:pic>
        <p:nvPicPr>
          <p:cNvPr id="6" name="Image 1" descr="preencoded.png">
            <a:extLst>
              <a:ext uri="{FF2B5EF4-FFF2-40B4-BE49-F238E27FC236}">
                <a16:creationId xmlns:a16="http://schemas.microsoft.com/office/drawing/2014/main" id="{D975DF5D-1CF5-E855-4F89-BF10790669E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35008" y="2714560"/>
            <a:ext cx="478560" cy="765718"/>
          </a:xfrm>
          <a:prstGeom prst="rect">
            <a:avLst/>
          </a:prstGeom>
          <a:noFill/>
          <a:ln cap="flat">
            <a:noFill/>
          </a:ln>
        </p:spPr>
      </p:pic>
      <p:sp>
        <p:nvSpPr>
          <p:cNvPr id="7" name="Text 3">
            <a:extLst>
              <a:ext uri="{FF2B5EF4-FFF2-40B4-BE49-F238E27FC236}">
                <a16:creationId xmlns:a16="http://schemas.microsoft.com/office/drawing/2014/main" id="{CC28D529-C961-9D52-6CBE-389A62464B81}"/>
              </a:ext>
            </a:extLst>
          </p:cNvPr>
          <p:cNvSpPr/>
          <p:nvPr/>
        </p:nvSpPr>
        <p:spPr>
          <a:xfrm>
            <a:off x="957111" y="2737338"/>
            <a:ext cx="1241672" cy="149577"/>
          </a:xfrm>
          <a:prstGeom prst="rect">
            <a:avLst/>
          </a:prstGeom>
          <a:noFill/>
          <a:ln cap="flat">
            <a:noFill/>
            <a:prstDash val="solid"/>
          </a:ln>
        </p:spPr>
        <p:txBody>
          <a:bodyPr vert="horz" wrap="none" lIns="0" tIns="0" rIns="0" bIns="0" anchor="t" anchorCtr="0" compatLnSpc="1">
            <a:noAutofit/>
          </a:bodyPr>
          <a:lstStyle/>
          <a:p>
            <a:pPr marL="0" marR="0" lvl="0" indent="0" algn="l" defTabSz="571500" rtl="0" fontAlgn="auto" hangingPunct="1">
              <a:lnSpc>
                <a:spcPts val="1155"/>
              </a:lnSpc>
              <a:spcBef>
                <a:spcPts val="0"/>
              </a:spcBef>
              <a:spcAft>
                <a:spcPts val="0"/>
              </a:spcAft>
              <a:buNone/>
              <a:tabLst/>
              <a:defRPr sz="1800" b="0" i="0" u="none" strike="noStrike" kern="0" cap="none" spc="0" baseline="0">
                <a:solidFill>
                  <a:srgbClr val="000000"/>
                </a:solidFill>
                <a:uFillTx/>
              </a:defRPr>
            </a:pPr>
            <a:r>
              <a:rPr lang="en-US" sz="1500" b="1" i="0" u="none" strike="noStrike" kern="1200" cap="none" spc="0" baseline="0">
                <a:solidFill>
                  <a:srgbClr val="FFC000"/>
                </a:solidFill>
                <a:uFillTx/>
                <a:latin typeface="Poppins" pitchFamily="2"/>
                <a:ea typeface="Gelasio Bold" pitchFamily="34"/>
                <a:cs typeface="Poppins" pitchFamily="2"/>
              </a:rPr>
              <a:t>Believe the Survivor</a:t>
            </a:r>
            <a:endParaRPr lang="en-US" sz="1500" b="0" i="0" u="none" strike="noStrike" kern="1200" cap="none" spc="0" baseline="0">
              <a:solidFill>
                <a:srgbClr val="FFC000"/>
              </a:solidFill>
              <a:uFillTx/>
              <a:latin typeface="Poppins" pitchFamily="2"/>
              <a:cs typeface="Poppins" pitchFamily="2"/>
            </a:endParaRPr>
          </a:p>
        </p:txBody>
      </p:sp>
      <p:sp>
        <p:nvSpPr>
          <p:cNvPr id="8" name="Text 4">
            <a:extLst>
              <a:ext uri="{FF2B5EF4-FFF2-40B4-BE49-F238E27FC236}">
                <a16:creationId xmlns:a16="http://schemas.microsoft.com/office/drawing/2014/main" id="{40B95EC4-B120-DB7F-163F-F7BBCF887DD0}"/>
              </a:ext>
            </a:extLst>
          </p:cNvPr>
          <p:cNvSpPr/>
          <p:nvPr/>
        </p:nvSpPr>
        <p:spPr>
          <a:xfrm>
            <a:off x="957111" y="2944349"/>
            <a:ext cx="7191600" cy="153070"/>
          </a:xfrm>
          <a:prstGeom prst="rect">
            <a:avLst/>
          </a:prstGeom>
          <a:noFill/>
          <a:ln cap="flat">
            <a:noFill/>
            <a:prstDash val="solid"/>
          </a:ln>
        </p:spPr>
        <p:txBody>
          <a:bodyPr vert="horz" wrap="none" lIns="0" tIns="0" rIns="0" bIns="0" anchor="t" anchorCtr="0" compatLnSpc="1">
            <a:noAutofit/>
          </a:bodyPr>
          <a:lstStyle/>
          <a:p>
            <a:pPr marL="0" marR="0" lvl="0" indent="0" algn="l" defTabSz="571500" rtl="0" fontAlgn="auto" hangingPunct="1">
              <a:lnSpc>
                <a:spcPts val="119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a:solidFill>
                  <a:srgbClr val="FFFFFF"/>
                </a:solidFill>
                <a:uFillTx/>
                <a:latin typeface="Poppins" pitchFamily="2"/>
                <a:ea typeface="Gelasio Bold" pitchFamily="34"/>
                <a:cs typeface="Poppins" pitchFamily="2"/>
              </a:rPr>
              <a:t>Avoid asking leading questions</a:t>
            </a:r>
            <a:r>
              <a:rPr lang="en-US" sz="1600" b="0" i="0" u="none" strike="noStrike" kern="1200" cap="none" spc="0" baseline="0">
                <a:solidFill>
                  <a:srgbClr val="FFFFFF"/>
                </a:solidFill>
                <a:uFillTx/>
                <a:latin typeface="Aptos"/>
                <a:ea typeface="Gelasio Bold" pitchFamily="34"/>
                <a:cs typeface="Gelasio Bold" pitchFamily="34"/>
              </a:rPr>
              <a:t>.</a:t>
            </a:r>
          </a:p>
        </p:txBody>
      </p:sp>
      <p:pic>
        <p:nvPicPr>
          <p:cNvPr id="9" name="Image 2" descr="preencoded.png">
            <a:extLst>
              <a:ext uri="{FF2B5EF4-FFF2-40B4-BE49-F238E27FC236}">
                <a16:creationId xmlns:a16="http://schemas.microsoft.com/office/drawing/2014/main" id="{A03F806D-4274-13BE-E818-A0402E61036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35008" y="3564413"/>
            <a:ext cx="478560" cy="765718"/>
          </a:xfrm>
          <a:prstGeom prst="rect">
            <a:avLst/>
          </a:prstGeom>
          <a:noFill/>
          <a:ln cap="flat">
            <a:noFill/>
          </a:ln>
        </p:spPr>
      </p:pic>
      <p:sp>
        <p:nvSpPr>
          <p:cNvPr id="10" name="Text 5">
            <a:extLst>
              <a:ext uri="{FF2B5EF4-FFF2-40B4-BE49-F238E27FC236}">
                <a16:creationId xmlns:a16="http://schemas.microsoft.com/office/drawing/2014/main" id="{92C0D4B0-1A5E-4819-6E61-86EAD4C199CB}"/>
              </a:ext>
            </a:extLst>
          </p:cNvPr>
          <p:cNvSpPr/>
          <p:nvPr/>
        </p:nvSpPr>
        <p:spPr>
          <a:xfrm>
            <a:off x="957111" y="3714164"/>
            <a:ext cx="1436266" cy="149577"/>
          </a:xfrm>
          <a:prstGeom prst="rect">
            <a:avLst/>
          </a:prstGeom>
          <a:noFill/>
          <a:ln cap="flat">
            <a:noFill/>
            <a:prstDash val="solid"/>
          </a:ln>
        </p:spPr>
        <p:txBody>
          <a:bodyPr vert="horz" wrap="none" lIns="0" tIns="0" rIns="0" bIns="0" anchor="t" anchorCtr="0" compatLnSpc="1">
            <a:noAutofit/>
          </a:bodyPr>
          <a:lstStyle/>
          <a:p>
            <a:pPr marL="0" marR="0" lvl="0" indent="0" algn="l" defTabSz="571500" rtl="0" fontAlgn="auto" hangingPunct="1">
              <a:lnSpc>
                <a:spcPts val="1155"/>
              </a:lnSpc>
              <a:spcBef>
                <a:spcPts val="0"/>
              </a:spcBef>
              <a:spcAft>
                <a:spcPts val="0"/>
              </a:spcAft>
              <a:buNone/>
              <a:tabLst/>
              <a:defRPr sz="1800" b="0" i="0" u="none" strike="noStrike" kern="0" cap="none" spc="0" baseline="0">
                <a:solidFill>
                  <a:srgbClr val="000000"/>
                </a:solidFill>
                <a:uFillTx/>
              </a:defRPr>
            </a:pPr>
            <a:r>
              <a:rPr lang="en-US" sz="1500" b="1" i="0" u="none" strike="noStrike" kern="1200" cap="none" spc="0" baseline="0">
                <a:solidFill>
                  <a:srgbClr val="FFC000"/>
                </a:solidFill>
                <a:uFillTx/>
                <a:latin typeface="Poppins" pitchFamily="2"/>
                <a:ea typeface="Gelasio Bold" pitchFamily="34"/>
                <a:cs typeface="Poppins" pitchFamily="2"/>
              </a:rPr>
              <a:t>Respect Confidentiality</a:t>
            </a:r>
            <a:endParaRPr lang="en-US" sz="1500" b="0" i="0" u="none" strike="noStrike" kern="1200" cap="none" spc="0" baseline="0">
              <a:solidFill>
                <a:srgbClr val="FFC000"/>
              </a:solidFill>
              <a:uFillTx/>
              <a:latin typeface="Poppins" pitchFamily="2"/>
              <a:cs typeface="Poppins" pitchFamily="2"/>
            </a:endParaRPr>
          </a:p>
        </p:txBody>
      </p:sp>
      <p:sp>
        <p:nvSpPr>
          <p:cNvPr id="11" name="Text 6">
            <a:extLst>
              <a:ext uri="{FF2B5EF4-FFF2-40B4-BE49-F238E27FC236}">
                <a16:creationId xmlns:a16="http://schemas.microsoft.com/office/drawing/2014/main" id="{764DD35E-B17B-7008-2DFD-3E760CEFE302}"/>
              </a:ext>
            </a:extLst>
          </p:cNvPr>
          <p:cNvSpPr/>
          <p:nvPr/>
        </p:nvSpPr>
        <p:spPr>
          <a:xfrm>
            <a:off x="957111" y="3947263"/>
            <a:ext cx="7191600" cy="153070"/>
          </a:xfrm>
          <a:prstGeom prst="rect">
            <a:avLst/>
          </a:prstGeom>
          <a:noFill/>
          <a:ln cap="flat">
            <a:noFill/>
            <a:prstDash val="solid"/>
          </a:ln>
        </p:spPr>
        <p:txBody>
          <a:bodyPr vert="horz" wrap="none" lIns="0" tIns="0" rIns="0" bIns="0" anchor="t" anchorCtr="0" compatLnSpc="1">
            <a:noAutofit/>
          </a:bodyPr>
          <a:lstStyle/>
          <a:p>
            <a:pPr marL="0" marR="0" lvl="0" indent="0" algn="l" defTabSz="571500" rtl="0" fontAlgn="auto" hangingPunct="1">
              <a:lnSpc>
                <a:spcPts val="119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a:solidFill>
                  <a:srgbClr val="FFFFFF"/>
                </a:solidFill>
                <a:uFillTx/>
                <a:latin typeface="Poppins" pitchFamily="2"/>
                <a:ea typeface="Gelasio Bold" pitchFamily="34"/>
                <a:cs typeface="Poppins" pitchFamily="2"/>
              </a:rPr>
              <a:t>Explain your mandatory reporting obligations and </a:t>
            </a:r>
          </a:p>
          <a:p>
            <a:pPr marL="0" marR="0" lvl="0" indent="0" algn="l" defTabSz="571500" rtl="0" fontAlgn="auto" hangingPunct="1">
              <a:lnSpc>
                <a:spcPts val="119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a:solidFill>
                  <a:srgbClr val="FFFFFF"/>
                </a:solidFill>
                <a:uFillTx/>
                <a:latin typeface="Poppins" pitchFamily="2"/>
                <a:ea typeface="Gelasio Bold" pitchFamily="34"/>
                <a:cs typeface="Poppins" pitchFamily="2"/>
              </a:rPr>
              <a:t>reassure the student about the confidentiality of the process</a:t>
            </a:r>
            <a:r>
              <a:rPr lang="en-US" sz="1600" b="0" i="0" u="none" strike="noStrike" kern="1200" cap="none" spc="0" baseline="0">
                <a:solidFill>
                  <a:srgbClr val="FFFFFF"/>
                </a:solidFill>
                <a:uFillTx/>
                <a:latin typeface="Aptos"/>
                <a:ea typeface="Gelasio Bold" pitchFamily="34"/>
                <a:cs typeface="Gelasio Bold" pitchFamily="34"/>
              </a:rPr>
              <a:t>.</a:t>
            </a:r>
            <a:endParaRPr lang="en-US" sz="1600" b="0" i="0" u="none" strike="noStrike" kern="1200" cap="none" spc="0" baseline="0">
              <a:solidFill>
                <a:srgbClr val="000000"/>
              </a:solidFill>
              <a:uFillTx/>
              <a:latin typeface="Aptos"/>
            </a:endParaRPr>
          </a:p>
        </p:txBody>
      </p:sp>
      <p:pic>
        <p:nvPicPr>
          <p:cNvPr id="12" name="Image 3" descr="preencoded.png">
            <a:extLst>
              <a:ext uri="{FF2B5EF4-FFF2-40B4-BE49-F238E27FC236}">
                <a16:creationId xmlns:a16="http://schemas.microsoft.com/office/drawing/2014/main" id="{CA76D096-ED81-F748-1F59-16F429E3449C}"/>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52418" y="4371389"/>
            <a:ext cx="478560" cy="765718"/>
          </a:xfrm>
          <a:prstGeom prst="rect">
            <a:avLst/>
          </a:prstGeom>
          <a:noFill/>
          <a:ln cap="flat">
            <a:noFill/>
          </a:ln>
        </p:spPr>
      </p:pic>
      <p:sp>
        <p:nvSpPr>
          <p:cNvPr id="13" name="Text 7">
            <a:extLst>
              <a:ext uri="{FF2B5EF4-FFF2-40B4-BE49-F238E27FC236}">
                <a16:creationId xmlns:a16="http://schemas.microsoft.com/office/drawing/2014/main" id="{0B819D43-CECA-F278-9D77-6BA74A737716}"/>
              </a:ext>
            </a:extLst>
          </p:cNvPr>
          <p:cNvSpPr/>
          <p:nvPr/>
        </p:nvSpPr>
        <p:spPr>
          <a:xfrm>
            <a:off x="979733" y="4569256"/>
            <a:ext cx="1196428" cy="149577"/>
          </a:xfrm>
          <a:prstGeom prst="rect">
            <a:avLst/>
          </a:prstGeom>
          <a:noFill/>
          <a:ln cap="flat">
            <a:noFill/>
            <a:prstDash val="solid"/>
          </a:ln>
        </p:spPr>
        <p:txBody>
          <a:bodyPr vert="horz" wrap="none" lIns="0" tIns="0" rIns="0" bIns="0" anchor="t" anchorCtr="0" compatLnSpc="1">
            <a:noAutofit/>
          </a:bodyPr>
          <a:lstStyle/>
          <a:p>
            <a:pPr marL="0" marR="0" lvl="0" indent="0" algn="l" defTabSz="571500" rtl="0" fontAlgn="auto" hangingPunct="1">
              <a:lnSpc>
                <a:spcPts val="1155"/>
              </a:lnSpc>
              <a:spcBef>
                <a:spcPts val="0"/>
              </a:spcBef>
              <a:spcAft>
                <a:spcPts val="0"/>
              </a:spcAft>
              <a:buNone/>
              <a:tabLst/>
              <a:defRPr sz="1800" b="0" i="0" u="none" strike="noStrike" kern="0" cap="none" spc="0" baseline="0">
                <a:solidFill>
                  <a:srgbClr val="000000"/>
                </a:solidFill>
                <a:uFillTx/>
              </a:defRPr>
            </a:pPr>
            <a:r>
              <a:rPr lang="en-US" sz="1500" b="1" i="0" u="none" strike="noStrike" kern="1200" cap="none" spc="0" baseline="0">
                <a:solidFill>
                  <a:srgbClr val="FFC000"/>
                </a:solidFill>
                <a:uFillTx/>
                <a:latin typeface="Poppins" pitchFamily="2"/>
                <a:ea typeface="Gelasio Bold" pitchFamily="34"/>
                <a:cs typeface="Poppins" pitchFamily="2"/>
              </a:rPr>
              <a:t>Offer Resources</a:t>
            </a:r>
            <a:endParaRPr lang="en-US" sz="1500" b="0" i="0" u="none" strike="noStrike" kern="1200" cap="none" spc="0" baseline="0">
              <a:solidFill>
                <a:srgbClr val="FFC000"/>
              </a:solidFill>
              <a:uFillTx/>
              <a:latin typeface="Poppins" pitchFamily="2"/>
              <a:cs typeface="Poppins" pitchFamily="2"/>
            </a:endParaRPr>
          </a:p>
        </p:txBody>
      </p:sp>
      <p:sp>
        <p:nvSpPr>
          <p:cNvPr id="14" name="Text 8">
            <a:extLst>
              <a:ext uri="{FF2B5EF4-FFF2-40B4-BE49-F238E27FC236}">
                <a16:creationId xmlns:a16="http://schemas.microsoft.com/office/drawing/2014/main" id="{08BF915F-2817-B5F6-5C1A-175F6A6D18E0}"/>
              </a:ext>
            </a:extLst>
          </p:cNvPr>
          <p:cNvSpPr/>
          <p:nvPr/>
        </p:nvSpPr>
        <p:spPr>
          <a:xfrm>
            <a:off x="976204" y="4807348"/>
            <a:ext cx="7191600" cy="153070"/>
          </a:xfrm>
          <a:prstGeom prst="rect">
            <a:avLst/>
          </a:prstGeom>
          <a:noFill/>
          <a:ln cap="flat">
            <a:noFill/>
            <a:prstDash val="solid"/>
          </a:ln>
        </p:spPr>
        <p:txBody>
          <a:bodyPr vert="horz" wrap="none" lIns="0" tIns="0" rIns="0" bIns="0" anchor="t" anchorCtr="0" compatLnSpc="1">
            <a:noAutofit/>
          </a:bodyPr>
          <a:lstStyle/>
          <a:p>
            <a:pPr marL="0" marR="0" lvl="0" indent="0" algn="l" defTabSz="571500" rtl="0" fontAlgn="auto" hangingPunct="1">
              <a:lnSpc>
                <a:spcPts val="119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a:solidFill>
                  <a:srgbClr val="FFFFFF"/>
                </a:solidFill>
                <a:uFillTx/>
                <a:latin typeface="Poppins" pitchFamily="2"/>
                <a:ea typeface="Gelasio Bold" pitchFamily="34"/>
                <a:cs typeface="Poppins" pitchFamily="2"/>
              </a:rPr>
              <a:t>Connect the student to campus resources, such as counseling services</a:t>
            </a:r>
            <a:r>
              <a:rPr lang="en-US" sz="1500" b="1" i="0" u="none" strike="noStrike" kern="1200" cap="none" spc="0" baseline="0">
                <a:solidFill>
                  <a:srgbClr val="FFFFFF"/>
                </a:solidFill>
                <a:uFillTx/>
                <a:latin typeface="Poppins" pitchFamily="2"/>
                <a:ea typeface="Gelasio Bold" pitchFamily="34"/>
                <a:cs typeface="Poppins" pitchFamily="2"/>
              </a:rPr>
              <a:t>.</a:t>
            </a:r>
            <a:endParaRPr lang="en-US" sz="1500" b="0" i="0" u="none" strike="noStrike" kern="1200" cap="none" spc="0" baseline="0">
              <a:solidFill>
                <a:srgbClr val="000000"/>
              </a:solidFill>
              <a:uFillTx/>
              <a:latin typeface="Poppins" pitchFamily="2"/>
              <a:cs typeface="Poppins" pitchFamily="2"/>
            </a:endParaRPr>
          </a:p>
        </p:txBody>
      </p:sp>
      <p:pic>
        <p:nvPicPr>
          <p:cNvPr id="15" name="Image 4" descr="preencoded.png">
            <a:extLst>
              <a:ext uri="{FF2B5EF4-FFF2-40B4-BE49-F238E27FC236}">
                <a16:creationId xmlns:a16="http://schemas.microsoft.com/office/drawing/2014/main" id="{51B8D589-6725-5995-01B0-5A43F431BDCD}"/>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87733" y="5233595"/>
            <a:ext cx="478560" cy="765718"/>
          </a:xfrm>
          <a:prstGeom prst="rect">
            <a:avLst/>
          </a:prstGeom>
          <a:noFill/>
          <a:ln cap="flat">
            <a:noFill/>
          </a:ln>
        </p:spPr>
      </p:pic>
      <p:sp>
        <p:nvSpPr>
          <p:cNvPr id="16" name="Text 9">
            <a:extLst>
              <a:ext uri="{FF2B5EF4-FFF2-40B4-BE49-F238E27FC236}">
                <a16:creationId xmlns:a16="http://schemas.microsoft.com/office/drawing/2014/main" id="{2F55D618-7EDE-29D6-0F18-FBDAF1A92D26}"/>
              </a:ext>
            </a:extLst>
          </p:cNvPr>
          <p:cNvSpPr/>
          <p:nvPr/>
        </p:nvSpPr>
        <p:spPr>
          <a:xfrm>
            <a:off x="993422" y="5313633"/>
            <a:ext cx="1205362" cy="149577"/>
          </a:xfrm>
          <a:prstGeom prst="rect">
            <a:avLst/>
          </a:prstGeom>
          <a:noFill/>
          <a:ln cap="flat">
            <a:noFill/>
            <a:prstDash val="solid"/>
          </a:ln>
        </p:spPr>
        <p:txBody>
          <a:bodyPr vert="horz" wrap="none" lIns="0" tIns="0" rIns="0" bIns="0" anchor="t" anchorCtr="0" compatLnSpc="1">
            <a:noAutofit/>
          </a:bodyPr>
          <a:lstStyle/>
          <a:p>
            <a:pPr marL="0" marR="0" lvl="0" indent="0" algn="l" defTabSz="571500" rtl="0" fontAlgn="auto" hangingPunct="1">
              <a:lnSpc>
                <a:spcPts val="1155"/>
              </a:lnSpc>
              <a:spcBef>
                <a:spcPts val="0"/>
              </a:spcBef>
              <a:spcAft>
                <a:spcPts val="0"/>
              </a:spcAft>
              <a:buNone/>
              <a:tabLst/>
              <a:defRPr sz="1800" b="0" i="0" u="none" strike="noStrike" kern="0" cap="none" spc="0" baseline="0">
                <a:solidFill>
                  <a:srgbClr val="000000"/>
                </a:solidFill>
                <a:uFillTx/>
              </a:defRPr>
            </a:pPr>
            <a:r>
              <a:rPr lang="en-US" sz="1500" b="1" i="0" u="none" strike="noStrike" kern="1200" cap="none" spc="0" baseline="0">
                <a:solidFill>
                  <a:srgbClr val="FFC000"/>
                </a:solidFill>
                <a:uFillTx/>
                <a:latin typeface="Poppins" pitchFamily="2"/>
                <a:ea typeface="Gelasio Bold" pitchFamily="34"/>
                <a:cs typeface="Poppins" pitchFamily="2"/>
              </a:rPr>
              <a:t>Report the Incident</a:t>
            </a:r>
            <a:endParaRPr lang="en-US" sz="1500" b="0" i="0" u="none" strike="noStrike" kern="1200" cap="none" spc="0" baseline="0">
              <a:solidFill>
                <a:srgbClr val="FFC000"/>
              </a:solidFill>
              <a:uFillTx/>
              <a:latin typeface="Poppins" pitchFamily="2"/>
              <a:cs typeface="Poppins" pitchFamily="2"/>
            </a:endParaRPr>
          </a:p>
        </p:txBody>
      </p:sp>
      <p:sp>
        <p:nvSpPr>
          <p:cNvPr id="17" name="Text 10">
            <a:extLst>
              <a:ext uri="{FF2B5EF4-FFF2-40B4-BE49-F238E27FC236}">
                <a16:creationId xmlns:a16="http://schemas.microsoft.com/office/drawing/2014/main" id="{CA39FE44-A51D-D07A-8445-FA96C0537424}"/>
              </a:ext>
            </a:extLst>
          </p:cNvPr>
          <p:cNvSpPr/>
          <p:nvPr/>
        </p:nvSpPr>
        <p:spPr>
          <a:xfrm>
            <a:off x="979733" y="5569144"/>
            <a:ext cx="7191600" cy="153070"/>
          </a:xfrm>
          <a:prstGeom prst="rect">
            <a:avLst/>
          </a:prstGeom>
          <a:noFill/>
          <a:ln cap="flat">
            <a:noFill/>
            <a:prstDash val="solid"/>
          </a:ln>
        </p:spPr>
        <p:txBody>
          <a:bodyPr vert="horz" wrap="none" lIns="0" tIns="0" rIns="0" bIns="0" anchor="t" anchorCtr="0" compatLnSpc="1">
            <a:noAutofit/>
          </a:bodyPr>
          <a:lstStyle/>
          <a:p>
            <a:pPr marL="0" marR="0" lvl="0" indent="0" algn="l" defTabSz="571500" rtl="0" fontAlgn="auto" hangingPunct="1">
              <a:lnSpc>
                <a:spcPts val="119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a:solidFill>
                  <a:srgbClr val="FFFFFF"/>
                </a:solidFill>
                <a:uFillTx/>
                <a:latin typeface="Poppins" pitchFamily="2"/>
                <a:ea typeface="Gelasio Bold" pitchFamily="34"/>
                <a:cs typeface="Poppins" pitchFamily="2"/>
              </a:rPr>
              <a:t>Report the disclosure to the designated Title IX coordinator </a:t>
            </a:r>
          </a:p>
          <a:p>
            <a:pPr marL="0" marR="0" lvl="0" indent="0" algn="l" defTabSz="571500" rtl="0" fontAlgn="auto" hangingPunct="1">
              <a:lnSpc>
                <a:spcPts val="119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a:solidFill>
                  <a:srgbClr val="FFFFFF"/>
                </a:solidFill>
                <a:uFillTx/>
                <a:latin typeface="Poppins" pitchFamily="2"/>
                <a:ea typeface="Gelasio Bold" pitchFamily="34"/>
                <a:cs typeface="Poppins" pitchFamily="2"/>
              </a:rPr>
              <a:t>or other appropriate authority.</a:t>
            </a:r>
            <a:endParaRPr lang="en-US" sz="1500" b="0" i="0" u="none" strike="noStrike" kern="1200" cap="none" spc="0" baseline="0">
              <a:solidFill>
                <a:srgbClr val="000000"/>
              </a:solidFill>
              <a:uFillTx/>
              <a:latin typeface="Poppins" pitchFamily="2"/>
              <a:cs typeface="Poppins" pitchFamily="2"/>
            </a:endParaRPr>
          </a:p>
        </p:txBody>
      </p:sp>
      <p:sp>
        <p:nvSpPr>
          <p:cNvPr id="18" name="Title 18">
            <a:extLst>
              <a:ext uri="{FF2B5EF4-FFF2-40B4-BE49-F238E27FC236}">
                <a16:creationId xmlns:a16="http://schemas.microsoft.com/office/drawing/2014/main" id="{2B05E6B0-783D-0D36-1CB1-10594C501912}"/>
              </a:ext>
            </a:extLst>
          </p:cNvPr>
          <p:cNvSpPr txBox="1">
            <a:spLocks noGrp="1"/>
          </p:cNvSpPr>
          <p:nvPr>
            <p:ph type="title"/>
          </p:nvPr>
        </p:nvSpPr>
        <p:spPr>
          <a:xfrm>
            <a:off x="703155" y="510719"/>
            <a:ext cx="7524140" cy="1191874"/>
          </a:xfrm>
        </p:spPr>
        <p:txBody>
          <a:bodyPr anchorCtr="1">
            <a:normAutofit fontScale="90000"/>
          </a:bodyPr>
          <a:lstStyle/>
          <a:p>
            <a:pPr lvl="0" algn="ctr"/>
            <a:r>
              <a:rPr lang="en-US" sz="2500"/>
              <a:t>Tips for Responding to Student Disclosures of Sexual Misconduct</a:t>
            </a:r>
            <a:br>
              <a:rPr lang="en-US" sz="3200"/>
            </a:br>
            <a:endParaRPr lang="en-US" sz="3200"/>
          </a:p>
        </p:txBody>
      </p:sp>
      <p:sp>
        <p:nvSpPr>
          <p:cNvPr id="19" name="TextBox 20">
            <a:extLst>
              <a:ext uri="{FF2B5EF4-FFF2-40B4-BE49-F238E27FC236}">
                <a16:creationId xmlns:a16="http://schemas.microsoft.com/office/drawing/2014/main" id="{6EB73B1D-3F86-FA88-56DE-7F14B909F171}"/>
              </a:ext>
            </a:extLst>
          </p:cNvPr>
          <p:cNvSpPr txBox="1"/>
          <p:nvPr/>
        </p:nvSpPr>
        <p:spPr>
          <a:xfrm>
            <a:off x="878747" y="2199689"/>
            <a:ext cx="4275953" cy="272381"/>
          </a:xfrm>
          <a:prstGeom prst="rect">
            <a:avLst/>
          </a:prstGeom>
          <a:noFill/>
          <a:ln cap="flat">
            <a:noFill/>
          </a:ln>
        </p:spPr>
        <p:txBody>
          <a:bodyPr vert="horz" wrap="square" lIns="91440" tIns="45720" rIns="91440" bIns="45720" anchor="t" anchorCtr="0" compatLnSpc="1">
            <a:spAutoFit/>
          </a:bodyPr>
          <a:lstStyle/>
          <a:p>
            <a:pPr marL="0" marR="0" lvl="0" indent="0" algn="l" defTabSz="571500" rtl="0" fontAlgn="auto" hangingPunct="1">
              <a:lnSpc>
                <a:spcPts val="119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a:solidFill>
                  <a:srgbClr val="FFFFFF"/>
                </a:solidFill>
                <a:uFillTx/>
                <a:latin typeface="Poppins" pitchFamily="2"/>
                <a:ea typeface="Gelasio Bold" pitchFamily="34"/>
                <a:cs typeface="Poppins" pitchFamily="2"/>
              </a:rPr>
              <a:t>Be patient and nonjudgmental</a:t>
            </a:r>
            <a:r>
              <a:rPr lang="en-US" sz="1600" b="0" i="0" u="none" strike="noStrike" kern="1200" cap="none" spc="0" baseline="0">
                <a:solidFill>
                  <a:srgbClr val="FFFFFF"/>
                </a:solidFill>
                <a:uFillTx/>
                <a:latin typeface="Poppins" pitchFamily="2"/>
                <a:ea typeface="Gelasio Bold" pitchFamily="34"/>
                <a:cs typeface="Poppins" pitchFamily="2"/>
              </a:rPr>
              <a:t>. </a:t>
            </a:r>
          </a:p>
        </p:txBody>
      </p:sp>
      <p:sp>
        <p:nvSpPr>
          <p:cNvPr id="20" name="TextBox 21">
            <a:extLst>
              <a:ext uri="{FF2B5EF4-FFF2-40B4-BE49-F238E27FC236}">
                <a16:creationId xmlns:a16="http://schemas.microsoft.com/office/drawing/2014/main" id="{B51A4C97-A026-7A6A-DE1A-1A9E897587C0}"/>
              </a:ext>
            </a:extLst>
          </p:cNvPr>
          <p:cNvSpPr txBox="1"/>
          <p:nvPr/>
        </p:nvSpPr>
        <p:spPr>
          <a:xfrm>
            <a:off x="878747" y="2404231"/>
            <a:ext cx="5692386" cy="261481"/>
          </a:xfrm>
          <a:prstGeom prst="rect">
            <a:avLst/>
          </a:prstGeom>
          <a:noFill/>
          <a:ln cap="flat">
            <a:noFill/>
          </a:ln>
        </p:spPr>
        <p:txBody>
          <a:bodyPr vert="horz" wrap="square" lIns="91440" tIns="45720" rIns="91440" bIns="45720" anchor="t" anchorCtr="0" compatLnSpc="1">
            <a:spAutoFit/>
          </a:bodyPr>
          <a:lstStyle/>
          <a:p>
            <a:pPr marL="0" marR="0" lvl="0" indent="0" algn="l" defTabSz="571500" rtl="0" fontAlgn="auto" hangingPunct="1">
              <a:lnSpc>
                <a:spcPts val="119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a:solidFill>
                  <a:srgbClr val="FFFFFF"/>
                </a:solidFill>
                <a:uFillTx/>
                <a:latin typeface="Poppins" pitchFamily="2"/>
                <a:ea typeface="Gelasio Bold" pitchFamily="34"/>
                <a:cs typeface="Poppins" pitchFamily="2"/>
              </a:rPr>
              <a:t>Do not interrupt or minimize the student's experience.</a:t>
            </a:r>
            <a:endParaRPr lang="en-US" sz="1500" b="0" i="0" u="none" strike="noStrike" kern="0" cap="none" spc="0" baseline="0">
              <a:solidFill>
                <a:srgbClr val="000000"/>
              </a:solidFill>
              <a:uFillTx/>
              <a:latin typeface="Aptos"/>
            </a:endParaRPr>
          </a:p>
        </p:txBody>
      </p:sp>
      <p:sp>
        <p:nvSpPr>
          <p:cNvPr id="21" name="TextBox 22">
            <a:extLst>
              <a:ext uri="{FF2B5EF4-FFF2-40B4-BE49-F238E27FC236}">
                <a16:creationId xmlns:a16="http://schemas.microsoft.com/office/drawing/2014/main" id="{02768F76-A932-7745-863D-42DC5AEE4ECC}"/>
              </a:ext>
            </a:extLst>
          </p:cNvPr>
          <p:cNvSpPr txBox="1"/>
          <p:nvPr/>
        </p:nvSpPr>
        <p:spPr>
          <a:xfrm>
            <a:off x="878747" y="3099340"/>
            <a:ext cx="6279715" cy="261609"/>
          </a:xfrm>
          <a:prstGeom prst="rect">
            <a:avLst/>
          </a:prstGeom>
          <a:noFill/>
          <a:ln cap="flat">
            <a:noFill/>
          </a:ln>
        </p:spPr>
        <p:txBody>
          <a:bodyPr vert="horz" wrap="square" lIns="91440" tIns="45720" rIns="91440" bIns="45720" anchor="t" anchorCtr="0" compatLnSpc="1">
            <a:spAutoFit/>
          </a:bodyPr>
          <a:lstStyle/>
          <a:p>
            <a:pPr marL="0" marR="0" lvl="0" indent="0" algn="l" defTabSz="571500" rtl="0" fontAlgn="auto" hangingPunct="1">
              <a:lnSpc>
                <a:spcPts val="119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a:solidFill>
                  <a:srgbClr val="FFFFFF"/>
                </a:solidFill>
                <a:uFillTx/>
                <a:latin typeface="Poppins" pitchFamily="2"/>
                <a:ea typeface="Gelasio Bold" pitchFamily="34"/>
                <a:cs typeface="Poppins" pitchFamily="2"/>
              </a:rPr>
              <a:t>Focus on understanding the student's experience </a:t>
            </a:r>
          </a:p>
        </p:txBody>
      </p:sp>
      <p:sp>
        <p:nvSpPr>
          <p:cNvPr id="22" name="TextBox 23">
            <a:extLst>
              <a:ext uri="{FF2B5EF4-FFF2-40B4-BE49-F238E27FC236}">
                <a16:creationId xmlns:a16="http://schemas.microsoft.com/office/drawing/2014/main" id="{74B51ECD-01B3-3650-C973-A3A93BAF8E3B}"/>
              </a:ext>
            </a:extLst>
          </p:cNvPr>
          <p:cNvSpPr txBox="1"/>
          <p:nvPr/>
        </p:nvSpPr>
        <p:spPr>
          <a:xfrm>
            <a:off x="899312" y="3285338"/>
            <a:ext cx="2988131" cy="261609"/>
          </a:xfrm>
          <a:prstGeom prst="rect">
            <a:avLst/>
          </a:prstGeom>
          <a:noFill/>
          <a:ln cap="flat">
            <a:noFill/>
          </a:ln>
        </p:spPr>
        <p:txBody>
          <a:bodyPr vert="horz" wrap="square" lIns="91440" tIns="45720" rIns="91440" bIns="45720" anchor="t" anchorCtr="0" compatLnSpc="1">
            <a:spAutoFit/>
          </a:bodyPr>
          <a:lstStyle/>
          <a:p>
            <a:pPr marL="0" marR="0" lvl="0" indent="0" algn="l" defTabSz="571500" rtl="0" fontAlgn="auto" hangingPunct="1">
              <a:lnSpc>
                <a:spcPts val="1190"/>
              </a:lnSpc>
              <a:spcBef>
                <a:spcPts val="0"/>
              </a:spcBef>
              <a:spcAft>
                <a:spcPts val="0"/>
              </a:spcAft>
              <a:buNone/>
              <a:tabLst/>
              <a:defRPr sz="1800" b="0" i="0" u="none" strike="noStrike" kern="0" cap="none" spc="0" baseline="0">
                <a:solidFill>
                  <a:srgbClr val="000000"/>
                </a:solidFill>
                <a:uFillTx/>
              </a:defRPr>
            </a:pPr>
            <a:r>
              <a:rPr lang="en-US" sz="1500" b="0" i="0" u="none" strike="noStrike" kern="1200" cap="none" spc="0" baseline="0">
                <a:solidFill>
                  <a:srgbClr val="FFFFFF"/>
                </a:solidFill>
                <a:uFillTx/>
                <a:latin typeface="Poppins" pitchFamily="2"/>
                <a:ea typeface="Gelasio Bold" pitchFamily="34"/>
                <a:cs typeface="Poppins" pitchFamily="2"/>
              </a:rPr>
              <a:t>and providing support.</a:t>
            </a:r>
            <a:endParaRPr lang="en-US" sz="1500" b="0" i="0" u="none" strike="noStrike" kern="1200" cap="none" spc="0" baseline="0">
              <a:solidFill>
                <a:srgbClr val="000000"/>
              </a:solidFill>
              <a:uFillTx/>
              <a:latin typeface="Poppins" pitchFamily="2"/>
              <a:cs typeface="Poppins" pitchFamily="2"/>
            </a:endParaRPr>
          </a:p>
        </p:txBody>
      </p:sp>
    </p:spTree>
  </p:cSld>
  <p:clrMapOvr>
    <a:masterClrMapping/>
  </p:clrMapOvr>
  <mc:AlternateContent xmlns:mc="http://schemas.openxmlformats.org/markup-compatibility/2006" xmlns:p14="http://schemas.microsoft.com/office/powerpoint/2010/main">
    <mc:Choice Requires="p14">
      <p:transition spd="slow" p14:dur="2000" advTm="43100"/>
    </mc:Choice>
    <mc:Fallback xmlns="">
      <p:transition spd="slow" advTm="431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Title 13">
            <a:extLst>
              <a:ext uri="{FF2B5EF4-FFF2-40B4-BE49-F238E27FC236}">
                <a16:creationId xmlns:a16="http://schemas.microsoft.com/office/drawing/2014/main" id="{93D1D06C-4BAD-DA67-4379-B6B96919C8F6}"/>
              </a:ext>
            </a:extLst>
          </p:cNvPr>
          <p:cNvSpPr txBox="1">
            <a:spLocks noGrp="1"/>
          </p:cNvSpPr>
          <p:nvPr>
            <p:ph type="title"/>
          </p:nvPr>
        </p:nvSpPr>
        <p:spPr>
          <a:xfrm>
            <a:off x="160568" y="596335"/>
            <a:ext cx="4933946" cy="1087861"/>
          </a:xfrm>
        </p:spPr>
        <p:txBody>
          <a:bodyPr/>
          <a:lstStyle/>
          <a:p>
            <a:pPr lvl="0"/>
            <a:r>
              <a:rPr lang="en-US" sz="3800"/>
              <a:t>Overview of Title IX </a:t>
            </a:r>
          </a:p>
        </p:txBody>
      </p:sp>
      <p:sp>
        <p:nvSpPr>
          <p:cNvPr id="3" name="Content Placeholder 14">
            <a:extLst>
              <a:ext uri="{FF2B5EF4-FFF2-40B4-BE49-F238E27FC236}">
                <a16:creationId xmlns:a16="http://schemas.microsoft.com/office/drawing/2014/main" id="{6D1DB98C-5416-8EF7-7592-07D3AAF64447}"/>
              </a:ext>
            </a:extLst>
          </p:cNvPr>
          <p:cNvSpPr txBox="1">
            <a:spLocks noGrp="1"/>
          </p:cNvSpPr>
          <p:nvPr>
            <p:ph type="body" idx="4294967295"/>
          </p:nvPr>
        </p:nvSpPr>
        <p:spPr>
          <a:xfrm>
            <a:off x="514651" y="1586749"/>
            <a:ext cx="4257373" cy="4811892"/>
          </a:xfrm>
        </p:spPr>
        <p:txBody>
          <a:bodyPr/>
          <a:lstStyle/>
          <a:p>
            <a:pPr marL="0" lvl="0">
              <a:spcBef>
                <a:spcPts val="400"/>
              </a:spcBef>
            </a:pPr>
            <a:r>
              <a:rPr lang="en-US" sz="1800" dirty="0">
                <a:solidFill>
                  <a:srgbClr val="FFC000"/>
                </a:solidFill>
              </a:rPr>
              <a:t>Title IX (1972) is a federal law that prohibits sex discrimination in education programs and activities that receive federal funding.</a:t>
            </a:r>
          </a:p>
          <a:p>
            <a:pPr marL="0" lvl="0">
              <a:spcBef>
                <a:spcPts val="400"/>
              </a:spcBef>
            </a:pPr>
            <a:endParaRPr lang="en-US" sz="1800" dirty="0">
              <a:solidFill>
                <a:srgbClr val="FFC000"/>
              </a:solidFill>
            </a:endParaRPr>
          </a:p>
          <a:p>
            <a:pPr marL="0" lvl="0"/>
            <a:r>
              <a:rPr lang="en-US" sz="1800" dirty="0">
                <a:solidFill>
                  <a:srgbClr val="FFC000"/>
                </a:solidFill>
              </a:rPr>
              <a:t>Guarantees equal access to educational opportunities, regardless of sex or gender identity.</a:t>
            </a:r>
          </a:p>
          <a:p>
            <a:pPr marL="0" lvl="0"/>
            <a:endParaRPr lang="en-US" sz="1800" dirty="0">
              <a:solidFill>
                <a:srgbClr val="FFC000"/>
              </a:solidFill>
            </a:endParaRPr>
          </a:p>
          <a:p>
            <a:pPr marL="0" lvl="0"/>
            <a:r>
              <a:rPr lang="en-US" sz="1800" dirty="0">
                <a:solidFill>
                  <a:srgbClr val="FFC000"/>
                </a:solidFill>
              </a:rPr>
              <a:t>Requires institutions to provide a safe learning environment, free from sexual harassment, discrimination, and retaliation.</a:t>
            </a:r>
          </a:p>
          <a:p>
            <a:pPr marL="0" lvl="0"/>
            <a:endParaRPr lang="en-US" sz="1800" dirty="0">
              <a:solidFill>
                <a:srgbClr val="FFC000"/>
              </a:solidFill>
            </a:endParaRPr>
          </a:p>
          <a:p>
            <a:pPr marL="0" lvl="0"/>
            <a:r>
              <a:rPr lang="en-US" sz="1800" dirty="0">
                <a:solidFill>
                  <a:srgbClr val="FFC000"/>
                </a:solidFill>
              </a:rPr>
              <a:t>Applies to all areas of education: athletics, admissions, and more.</a:t>
            </a:r>
          </a:p>
          <a:p>
            <a:pPr marL="0" lvl="0"/>
            <a:endParaRPr lang="en-US" sz="1800" dirty="0">
              <a:solidFill>
                <a:srgbClr val="FFC000"/>
              </a:solidFill>
            </a:endParaRPr>
          </a:p>
          <a:p>
            <a:pPr marL="0" lvl="0"/>
            <a:endParaRPr lang="en-US" sz="1800" dirty="0">
              <a:solidFill>
                <a:srgbClr val="FFC000"/>
              </a:solidFill>
            </a:endParaRPr>
          </a:p>
          <a:p>
            <a:pPr marL="0" lvl="0"/>
            <a:endParaRPr lang="en-US" sz="1800" dirty="0">
              <a:solidFill>
                <a:srgbClr val="FFC000"/>
              </a:solidFill>
            </a:endParaRPr>
          </a:p>
        </p:txBody>
      </p:sp>
      <p:sp>
        <p:nvSpPr>
          <p:cNvPr id="4" name="Text Placeholder 15">
            <a:extLst>
              <a:ext uri="{FF2B5EF4-FFF2-40B4-BE49-F238E27FC236}">
                <a16:creationId xmlns:a16="http://schemas.microsoft.com/office/drawing/2014/main" id="{112DC2D8-FE02-30E2-8F84-4325626293CB}"/>
              </a:ext>
            </a:extLst>
          </p:cNvPr>
          <p:cNvSpPr txBox="1">
            <a:spLocks noGrp="1"/>
          </p:cNvSpPr>
          <p:nvPr>
            <p:ph type="body" idx="4294967295"/>
          </p:nvPr>
        </p:nvSpPr>
        <p:spPr>
          <a:xfrm>
            <a:off x="915515" y="328644"/>
            <a:ext cx="5458117" cy="365129"/>
          </a:xfrm>
        </p:spPr>
        <p:txBody>
          <a:bodyPr/>
          <a:lstStyle/>
          <a:p>
            <a:pPr marL="0" lvl="0" indent="0">
              <a:buNone/>
            </a:pPr>
            <a:r>
              <a:rPr lang="en-US" sz="1800" b="1">
                <a:solidFill>
                  <a:srgbClr val="FFFFFF"/>
                </a:solidFill>
                <a:latin typeface="Georgia Pro" pitchFamily="18"/>
              </a:rPr>
              <a:t>Title IX  </a:t>
            </a:r>
            <a:r>
              <a:rPr lang="en-US" sz="1800" b="1">
                <a:solidFill>
                  <a:srgbClr val="FCBE01"/>
                </a:solidFill>
                <a:latin typeface="Georgia Pro" pitchFamily="18"/>
              </a:rPr>
              <a:t>|</a:t>
            </a:r>
            <a:r>
              <a:rPr lang="en-US" sz="1800" b="1">
                <a:solidFill>
                  <a:srgbClr val="FFFFFF"/>
                </a:solidFill>
                <a:latin typeface="Georgia Pro" pitchFamily="18"/>
              </a:rPr>
              <a:t> </a:t>
            </a:r>
            <a:r>
              <a:rPr lang="en-US" sz="1800">
                <a:solidFill>
                  <a:srgbClr val="FFFFFF"/>
                </a:solidFill>
                <a:latin typeface="Georgia Pro" pitchFamily="18"/>
              </a:rPr>
              <a:t> Access, Equity, &amp; Safety</a:t>
            </a:r>
          </a:p>
          <a:p>
            <a:pPr marL="0" lvl="0" indent="0">
              <a:buNone/>
            </a:pPr>
            <a:endParaRPr lang="en-US" sz="1800" b="1">
              <a:solidFill>
                <a:srgbClr val="FFFFFF"/>
              </a:solidFill>
              <a:latin typeface="Georgia Pro" pitchFamily="18"/>
            </a:endParaRPr>
          </a:p>
        </p:txBody>
      </p:sp>
      <p:sp>
        <p:nvSpPr>
          <p:cNvPr id="5" name="Rectangle 18">
            <a:extLst>
              <a:ext uri="{FF2B5EF4-FFF2-40B4-BE49-F238E27FC236}">
                <a16:creationId xmlns:a16="http://schemas.microsoft.com/office/drawing/2014/main" id="{1372C2D5-1AA9-08CB-7F75-D5BB755098EA}"/>
              </a:ext>
            </a:extLst>
          </p:cNvPr>
          <p:cNvSpPr/>
          <p:nvPr/>
        </p:nvSpPr>
        <p:spPr>
          <a:xfrm>
            <a:off x="5094515" y="2873831"/>
            <a:ext cx="121295" cy="3984168"/>
          </a:xfrm>
          <a:prstGeom prst="rect">
            <a:avLst/>
          </a:prstGeom>
          <a:solidFill>
            <a:srgbClr val="FCBE0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Poppins"/>
            </a:endParaRPr>
          </a:p>
        </p:txBody>
      </p:sp>
      <p:pic>
        <p:nvPicPr>
          <p:cNvPr id="6" name="Image 0" descr="preencoded.png">
            <a:extLst>
              <a:ext uri="{FF2B5EF4-FFF2-40B4-BE49-F238E27FC236}">
                <a16:creationId xmlns:a16="http://schemas.microsoft.com/office/drawing/2014/main" id="{967715C0-5CC8-95E7-E1FE-843AC5F7A4D4}"/>
              </a:ext>
            </a:extLst>
          </p:cNvPr>
          <p:cNvPicPr>
            <a:picLocks noGrp="1" noChangeAspect="1"/>
          </p:cNvPicPr>
          <p:nvPr>
            <p:ph type="pic" idx="4294967295"/>
          </p:nvPr>
        </p:nvPicPr>
        <p:blipFill>
          <a:blip r:embed="rId3" cstate="screen">
            <a:extLst>
              <a:ext uri="{28A0092B-C50C-407E-A947-70E740481C1C}">
                <a14:useLocalDpi xmlns:a14="http://schemas.microsoft.com/office/drawing/2010/main" val="0"/>
              </a:ext>
            </a:extLst>
          </a:blip>
          <a:srcRect/>
          <a:stretch>
            <a:fillRect/>
          </a:stretch>
        </p:blipFill>
        <p:spPr>
          <a:xfrm>
            <a:off x="5216523" y="1217615"/>
            <a:ext cx="3927476" cy="4651379"/>
          </a:xfrm>
        </p:spPr>
      </p:pic>
    </p:spTree>
  </p:cSld>
  <p:clrMapOvr>
    <a:masterClrMapping/>
  </p:clrMapOvr>
  <mc:AlternateContent xmlns:mc="http://schemas.openxmlformats.org/markup-compatibility/2006" xmlns:p14="http://schemas.microsoft.com/office/powerpoint/2010/main">
    <mc:Choice Requires="p14">
      <p:transition spd="slow" p14:dur="2000" advTm="55827"/>
    </mc:Choice>
    <mc:Fallback xmlns="">
      <p:transition spd="slow" advTm="5582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name="Slide29">
    <p:spTree>
      <p:nvGrpSpPr>
        <p:cNvPr id="1" name=""/>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F8C23A5C-109E-A908-B79A-4952B001177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857250"/>
            <a:ext cx="9144000" cy="1375321"/>
          </a:xfrm>
          <a:prstGeom prst="rect">
            <a:avLst/>
          </a:prstGeom>
          <a:noFill/>
          <a:ln cap="flat">
            <a:noFill/>
          </a:ln>
        </p:spPr>
      </p:pic>
      <p:sp>
        <p:nvSpPr>
          <p:cNvPr id="3" name="Text 0">
            <a:extLst>
              <a:ext uri="{FF2B5EF4-FFF2-40B4-BE49-F238E27FC236}">
                <a16:creationId xmlns:a16="http://schemas.microsoft.com/office/drawing/2014/main" id="{D3E8478C-A594-D643-A643-5A2A42E8F033}"/>
              </a:ext>
            </a:extLst>
          </p:cNvPr>
          <p:cNvSpPr/>
          <p:nvPr/>
        </p:nvSpPr>
        <p:spPr>
          <a:xfrm>
            <a:off x="385090" y="2535137"/>
            <a:ext cx="3729636" cy="343796"/>
          </a:xfrm>
          <a:prstGeom prst="rect">
            <a:avLst/>
          </a:prstGeom>
          <a:noFill/>
          <a:ln cap="flat">
            <a:noFill/>
            <a:prstDash val="solid"/>
          </a:ln>
        </p:spPr>
        <p:txBody>
          <a:bodyPr vert="horz" wrap="none" lIns="0" tIns="0" rIns="0" bIns="0" anchor="t" anchorCtr="0" compatLnSpc="1">
            <a:noAutofit/>
          </a:bodyPr>
          <a:lstStyle/>
          <a:p>
            <a:pPr marL="0" marR="0" lvl="0" indent="0" algn="l" defTabSz="571500" rtl="0" fontAlgn="auto" hangingPunct="1">
              <a:lnSpc>
                <a:spcPts val="269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FFFFFF"/>
                </a:solidFill>
                <a:uFillTx/>
                <a:latin typeface="Georgia Pro Semibold" pitchFamily="18"/>
                <a:ea typeface="Gelasio Bold" pitchFamily="34"/>
                <a:cs typeface="Poppins" pitchFamily="2"/>
              </a:rPr>
              <a:t>Title IX Grievance Process</a:t>
            </a:r>
            <a:endParaRPr lang="en-US" sz="3200" b="0" i="0" u="none" strike="noStrike" kern="1200" cap="none" spc="0" baseline="0">
              <a:solidFill>
                <a:srgbClr val="000000"/>
              </a:solidFill>
              <a:uFillTx/>
              <a:latin typeface="Georgia Pro Semibold" pitchFamily="18"/>
              <a:cs typeface="Poppins" pitchFamily="2"/>
            </a:endParaRPr>
          </a:p>
        </p:txBody>
      </p:sp>
      <p:sp>
        <p:nvSpPr>
          <p:cNvPr id="4" name="Shape 1">
            <a:extLst>
              <a:ext uri="{FF2B5EF4-FFF2-40B4-BE49-F238E27FC236}">
                <a16:creationId xmlns:a16="http://schemas.microsoft.com/office/drawing/2014/main" id="{03CF3C38-3949-3154-6313-FBCC07F62FFE}"/>
              </a:ext>
            </a:extLst>
          </p:cNvPr>
          <p:cNvSpPr/>
          <p:nvPr/>
        </p:nvSpPr>
        <p:spPr>
          <a:xfrm>
            <a:off x="4564858" y="3043909"/>
            <a:ext cx="14292" cy="2654274"/>
          </a:xfrm>
          <a:custGeom>
            <a:avLst>
              <a:gd name="f10" fmla="val 69863"/>
            </a:avLst>
            <a:gdLst>
              <a:gd name="f1" fmla="val 10800000"/>
              <a:gd name="f2" fmla="val 5400000"/>
              <a:gd name="f3" fmla="val 16200000"/>
              <a:gd name="f4" fmla="val w"/>
              <a:gd name="f5" fmla="val h"/>
              <a:gd name="f6" fmla="val ss"/>
              <a:gd name="f7" fmla="val 0"/>
              <a:gd name="f8" fmla="*/ 5419351 1 1725033"/>
              <a:gd name="f9" fmla="val 45"/>
              <a:gd name="f10" fmla="val 69863"/>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98791A"/>
          </a:solidFill>
          <a:ln cap="flat">
            <a:noFill/>
            <a:prstDash val="solid"/>
          </a:ln>
        </p:spPr>
        <p:txBody>
          <a:bodyPr vert="horz" wrap="square" lIns="91440" tIns="45720" rIns="91440" bIns="45720" anchor="t" anchorCtr="0" compatLnSpc="1">
            <a:noAutofit/>
          </a:bodyPr>
          <a:lstStyle/>
          <a:p>
            <a:pPr marL="0" marR="0" lvl="0" indent="0" algn="l" defTabSz="5715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Poppins" pitchFamily="2"/>
              <a:cs typeface="Poppins" pitchFamily="2"/>
            </a:endParaRPr>
          </a:p>
        </p:txBody>
      </p:sp>
      <p:sp>
        <p:nvSpPr>
          <p:cNvPr id="5" name="Shape 2">
            <a:extLst>
              <a:ext uri="{FF2B5EF4-FFF2-40B4-BE49-F238E27FC236}">
                <a16:creationId xmlns:a16="http://schemas.microsoft.com/office/drawing/2014/main" id="{CBEC904E-F9C6-47B4-1B58-BD2F559114C7}"/>
              </a:ext>
            </a:extLst>
          </p:cNvPr>
          <p:cNvSpPr/>
          <p:nvPr/>
        </p:nvSpPr>
        <p:spPr>
          <a:xfrm>
            <a:off x="4077446" y="3284259"/>
            <a:ext cx="385090" cy="14292"/>
          </a:xfrm>
          <a:custGeom>
            <a:avLst>
              <a:gd name="f10" fmla="val 69863"/>
            </a:avLst>
            <a:gdLst>
              <a:gd name="f1" fmla="val 10800000"/>
              <a:gd name="f2" fmla="val 5400000"/>
              <a:gd name="f3" fmla="val 16200000"/>
              <a:gd name="f4" fmla="val w"/>
              <a:gd name="f5" fmla="val h"/>
              <a:gd name="f6" fmla="val ss"/>
              <a:gd name="f7" fmla="val 0"/>
              <a:gd name="f8" fmla="*/ 5419351 1 1725033"/>
              <a:gd name="f9" fmla="val 45"/>
              <a:gd name="f10" fmla="val 69863"/>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98791A"/>
          </a:solidFill>
          <a:ln cap="flat">
            <a:noFill/>
            <a:prstDash val="solid"/>
          </a:ln>
        </p:spPr>
        <p:txBody>
          <a:bodyPr vert="horz" wrap="square" lIns="91440" tIns="45720" rIns="91440" bIns="45720" anchor="t" anchorCtr="0" compatLnSpc="1">
            <a:noAutofit/>
          </a:bodyPr>
          <a:lstStyle/>
          <a:p>
            <a:pPr marL="0" marR="0" lvl="0" indent="0" algn="l" defTabSz="5715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Poppins" pitchFamily="2"/>
              <a:cs typeface="Poppins" pitchFamily="2"/>
            </a:endParaRPr>
          </a:p>
        </p:txBody>
      </p:sp>
      <p:sp>
        <p:nvSpPr>
          <p:cNvPr id="6" name="Shape 3">
            <a:extLst>
              <a:ext uri="{FF2B5EF4-FFF2-40B4-BE49-F238E27FC236}">
                <a16:creationId xmlns:a16="http://schemas.microsoft.com/office/drawing/2014/main" id="{F4CB37F7-4DB2-8B80-0911-C863B8182936}"/>
              </a:ext>
            </a:extLst>
          </p:cNvPr>
          <p:cNvSpPr/>
          <p:nvPr/>
        </p:nvSpPr>
        <p:spPr>
          <a:xfrm>
            <a:off x="4448254" y="3167655"/>
            <a:ext cx="247500" cy="247500"/>
          </a:xfrm>
          <a:custGeom>
            <a:avLst>
              <a:gd name="f10" fmla="val 4033"/>
            </a:avLst>
            <a:gdLst>
              <a:gd name="f1" fmla="val 10800000"/>
              <a:gd name="f2" fmla="val 5400000"/>
              <a:gd name="f3" fmla="val 16200000"/>
              <a:gd name="f4" fmla="val w"/>
              <a:gd name="f5" fmla="val h"/>
              <a:gd name="f6" fmla="val ss"/>
              <a:gd name="f7" fmla="val 0"/>
              <a:gd name="f8" fmla="*/ 5419351 1 1725033"/>
              <a:gd name="f9" fmla="val 45"/>
              <a:gd name="f10" fmla="val 4033"/>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7F6001"/>
          </a:solidFill>
          <a:ln w="7616" cap="flat">
            <a:solidFill>
              <a:srgbClr val="98791A"/>
            </a:solidFill>
            <a:prstDash val="solid"/>
            <a:miter/>
          </a:ln>
        </p:spPr>
        <p:txBody>
          <a:bodyPr vert="horz" wrap="square" lIns="91440" tIns="45720" rIns="91440" bIns="45720" anchor="t" anchorCtr="0" compatLnSpc="1">
            <a:noAutofit/>
          </a:bodyPr>
          <a:lstStyle/>
          <a:p>
            <a:pPr marL="0" marR="0" lvl="0" indent="0" algn="l" defTabSz="5715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Poppins" pitchFamily="2"/>
              <a:cs typeface="Poppins" pitchFamily="2"/>
            </a:endParaRPr>
          </a:p>
        </p:txBody>
      </p:sp>
      <p:sp>
        <p:nvSpPr>
          <p:cNvPr id="7" name="Text 4">
            <a:extLst>
              <a:ext uri="{FF2B5EF4-FFF2-40B4-BE49-F238E27FC236}">
                <a16:creationId xmlns:a16="http://schemas.microsoft.com/office/drawing/2014/main" id="{E15456D8-5D18-4479-18F9-6790B143E02F}"/>
              </a:ext>
            </a:extLst>
          </p:cNvPr>
          <p:cNvSpPr/>
          <p:nvPr/>
        </p:nvSpPr>
        <p:spPr>
          <a:xfrm>
            <a:off x="4531592" y="3208885"/>
            <a:ext cx="80814" cy="165049"/>
          </a:xfrm>
          <a:prstGeom prst="rect">
            <a:avLst/>
          </a:prstGeom>
          <a:noFill/>
          <a:ln cap="flat">
            <a:noFill/>
            <a:prstDash val="solid"/>
          </a:ln>
        </p:spPr>
        <p:txBody>
          <a:bodyPr vert="horz" wrap="none" lIns="0" tIns="0" rIns="0" bIns="0" anchor="t" anchorCtr="1" compatLnSpc="1">
            <a:noAutofit/>
          </a:bodyPr>
          <a:lstStyle/>
          <a:p>
            <a:pPr marL="0" marR="0" lvl="0" indent="0" algn="ctr" defTabSz="571500" rtl="0" fontAlgn="auto" hangingPunct="1">
              <a:lnSpc>
                <a:spcPts val="128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FFFFFF"/>
                </a:solidFill>
                <a:uFillTx/>
                <a:latin typeface="Poppins" pitchFamily="2"/>
                <a:ea typeface="Gelasio Bold" pitchFamily="34"/>
                <a:cs typeface="Poppins" pitchFamily="2"/>
              </a:rPr>
              <a:t>1</a:t>
            </a:r>
            <a:endParaRPr lang="en-US" sz="1600" b="0" i="0" u="none" strike="noStrike" kern="1200" cap="none" spc="0" baseline="0">
              <a:solidFill>
                <a:srgbClr val="000000"/>
              </a:solidFill>
              <a:uFillTx/>
              <a:latin typeface="Poppins" pitchFamily="2"/>
              <a:cs typeface="Poppins" pitchFamily="2"/>
            </a:endParaRPr>
          </a:p>
        </p:txBody>
      </p:sp>
      <p:sp>
        <p:nvSpPr>
          <p:cNvPr id="8" name="Text 5">
            <a:extLst>
              <a:ext uri="{FF2B5EF4-FFF2-40B4-BE49-F238E27FC236}">
                <a16:creationId xmlns:a16="http://schemas.microsoft.com/office/drawing/2014/main" id="{BE32E215-E7B5-2804-774A-457F690C04F1}"/>
              </a:ext>
            </a:extLst>
          </p:cNvPr>
          <p:cNvSpPr/>
          <p:nvPr/>
        </p:nvSpPr>
        <p:spPr>
          <a:xfrm>
            <a:off x="800657" y="3208885"/>
            <a:ext cx="1375321" cy="171898"/>
          </a:xfrm>
          <a:prstGeom prst="rect">
            <a:avLst/>
          </a:prstGeom>
          <a:noFill/>
          <a:ln cap="flat">
            <a:noFill/>
            <a:prstDash val="solid"/>
          </a:ln>
        </p:spPr>
        <p:txBody>
          <a:bodyPr vert="horz" wrap="none" lIns="0" tIns="0" rIns="0" bIns="0" anchor="t" anchorCtr="0" compatLnSpc="1">
            <a:noAutofit/>
          </a:bodyPr>
          <a:lstStyle/>
          <a:p>
            <a:pPr marL="0" marR="0" lvl="0" indent="0" algn="r" defTabSz="571500" rtl="0" fontAlgn="auto" hangingPunct="1">
              <a:lnSpc>
                <a:spcPts val="1345"/>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FFC000"/>
                </a:solidFill>
                <a:uFillTx/>
                <a:latin typeface="Poppins" pitchFamily="2"/>
                <a:ea typeface="Gelasio Bold" pitchFamily="34"/>
                <a:cs typeface="Poppins" pitchFamily="2"/>
              </a:rPr>
              <a:t>Filing a Complaint</a:t>
            </a:r>
            <a:endParaRPr lang="en-US" sz="1600" b="0" i="0" u="none" strike="noStrike" kern="1200" cap="none" spc="0" baseline="0">
              <a:solidFill>
                <a:srgbClr val="FFC000"/>
              </a:solidFill>
              <a:uFillTx/>
              <a:latin typeface="Poppins" pitchFamily="2"/>
              <a:cs typeface="Poppins" pitchFamily="2"/>
            </a:endParaRPr>
          </a:p>
        </p:txBody>
      </p:sp>
      <p:sp>
        <p:nvSpPr>
          <p:cNvPr id="9" name="Text 6">
            <a:extLst>
              <a:ext uri="{FF2B5EF4-FFF2-40B4-BE49-F238E27FC236}">
                <a16:creationId xmlns:a16="http://schemas.microsoft.com/office/drawing/2014/main" id="{F4998A0A-077C-C496-8894-1FCF43D2F0AF}"/>
              </a:ext>
            </a:extLst>
          </p:cNvPr>
          <p:cNvSpPr/>
          <p:nvPr/>
        </p:nvSpPr>
        <p:spPr>
          <a:xfrm>
            <a:off x="242535" y="3446785"/>
            <a:ext cx="3834902" cy="343796"/>
          </a:xfrm>
          <a:prstGeom prst="rect">
            <a:avLst/>
          </a:prstGeom>
          <a:noFill/>
          <a:ln cap="flat">
            <a:noFill/>
            <a:prstDash val="solid"/>
          </a:ln>
        </p:spPr>
        <p:txBody>
          <a:bodyPr vert="horz" wrap="square" lIns="0" tIns="0" rIns="0" bIns="0" anchor="t" anchorCtr="0" compatLnSpc="1">
            <a:noAutofit/>
          </a:bodyPr>
          <a:lstStyle/>
          <a:p>
            <a:pPr marL="0" marR="0" lvl="0" indent="0" algn="l" defTabSz="571500" rtl="0" fontAlgn="auto" hangingPunct="1">
              <a:lnSpc>
                <a:spcPts val="1375"/>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FFFFFF"/>
                </a:solidFill>
                <a:uFillTx/>
                <a:latin typeface="Poppins" pitchFamily="2"/>
                <a:ea typeface="Gelasio Bold" pitchFamily="34"/>
                <a:cs typeface="Poppins" pitchFamily="2"/>
              </a:rPr>
              <a:t>Faculty, staff &amp; students can file a formal complaint alleging a violation of Title IX</a:t>
            </a:r>
            <a:r>
              <a:rPr lang="en-US" sz="1600" b="0" i="0" u="none" strike="noStrike" kern="1200" cap="none" spc="0" baseline="0">
                <a:solidFill>
                  <a:srgbClr val="FFFFFF"/>
                </a:solidFill>
                <a:uFillTx/>
                <a:latin typeface="Poppins" pitchFamily="2"/>
                <a:ea typeface="Gelasio Bold" pitchFamily="34"/>
                <a:cs typeface="Poppins" pitchFamily="2"/>
              </a:rPr>
              <a:t>.</a:t>
            </a:r>
            <a:endParaRPr lang="en-US" sz="1600" b="0" i="0" u="none" strike="noStrike" kern="1200" cap="none" spc="0" baseline="0">
              <a:solidFill>
                <a:srgbClr val="000000"/>
              </a:solidFill>
              <a:uFillTx/>
              <a:latin typeface="Poppins" pitchFamily="2"/>
              <a:cs typeface="Poppins" pitchFamily="2"/>
            </a:endParaRPr>
          </a:p>
        </p:txBody>
      </p:sp>
      <p:sp>
        <p:nvSpPr>
          <p:cNvPr id="10" name="Text 7">
            <a:extLst>
              <a:ext uri="{FF2B5EF4-FFF2-40B4-BE49-F238E27FC236}">
                <a16:creationId xmlns:a16="http://schemas.microsoft.com/office/drawing/2014/main" id="{414350E0-1F4A-9498-226E-590A42EEEFEC}"/>
              </a:ext>
            </a:extLst>
          </p:cNvPr>
          <p:cNvSpPr/>
          <p:nvPr/>
        </p:nvSpPr>
        <p:spPr>
          <a:xfrm>
            <a:off x="242535" y="3918441"/>
            <a:ext cx="3941530" cy="409340"/>
          </a:xfrm>
          <a:prstGeom prst="rect">
            <a:avLst/>
          </a:prstGeom>
          <a:noFill/>
          <a:ln cap="flat">
            <a:noFill/>
            <a:prstDash val="solid"/>
          </a:ln>
        </p:spPr>
        <p:txBody>
          <a:bodyPr vert="horz" wrap="square" lIns="0" tIns="0" rIns="0" bIns="0" anchor="t" anchorCtr="0" compatLnSpc="1">
            <a:noAutofit/>
          </a:bodyPr>
          <a:lstStyle/>
          <a:p>
            <a:pPr marL="0" marR="0" lvl="0" indent="0" algn="l" defTabSz="571500" rtl="0" fontAlgn="auto" hangingPunct="1">
              <a:lnSpc>
                <a:spcPts val="1375"/>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FFFFFF"/>
                </a:solidFill>
                <a:uFillTx/>
                <a:latin typeface="Poppins" pitchFamily="2"/>
                <a:ea typeface="Gelasio Bold" pitchFamily="34"/>
                <a:cs typeface="Poppins" pitchFamily="2"/>
              </a:rPr>
              <a:t>The complaint outlines the alleged misconduct, and the respondent involved</a:t>
            </a:r>
            <a:r>
              <a:rPr lang="en-US" sz="1600" b="0" i="0" u="none" strike="noStrike" kern="1200" cap="none" spc="0" baseline="0">
                <a:solidFill>
                  <a:srgbClr val="FFFFFF"/>
                </a:solidFill>
                <a:uFillTx/>
                <a:latin typeface="Poppins" pitchFamily="2"/>
                <a:ea typeface="Gelasio Bold" pitchFamily="34"/>
                <a:cs typeface="Poppins" pitchFamily="2"/>
              </a:rPr>
              <a:t>.</a:t>
            </a:r>
            <a:endParaRPr lang="en-US" sz="1600" b="0" i="0" u="none" strike="noStrike" kern="1200" cap="none" spc="0" baseline="0">
              <a:solidFill>
                <a:srgbClr val="000000"/>
              </a:solidFill>
              <a:uFillTx/>
              <a:latin typeface="Poppins" pitchFamily="2"/>
              <a:cs typeface="Poppins" pitchFamily="2"/>
            </a:endParaRPr>
          </a:p>
        </p:txBody>
      </p:sp>
      <p:sp>
        <p:nvSpPr>
          <p:cNvPr id="11" name="Shape 8">
            <a:extLst>
              <a:ext uri="{FF2B5EF4-FFF2-40B4-BE49-F238E27FC236}">
                <a16:creationId xmlns:a16="http://schemas.microsoft.com/office/drawing/2014/main" id="{FFFB7124-5F50-C4BD-0693-721FB668A4FC}"/>
              </a:ext>
            </a:extLst>
          </p:cNvPr>
          <p:cNvSpPr/>
          <p:nvPr/>
        </p:nvSpPr>
        <p:spPr>
          <a:xfrm>
            <a:off x="4681462" y="3834335"/>
            <a:ext cx="385090" cy="14292"/>
          </a:xfrm>
          <a:custGeom>
            <a:avLst>
              <a:gd name="f10" fmla="val 69863"/>
            </a:avLst>
            <a:gdLst>
              <a:gd name="f1" fmla="val 10800000"/>
              <a:gd name="f2" fmla="val 5400000"/>
              <a:gd name="f3" fmla="val 16200000"/>
              <a:gd name="f4" fmla="val w"/>
              <a:gd name="f5" fmla="val h"/>
              <a:gd name="f6" fmla="val ss"/>
              <a:gd name="f7" fmla="val 0"/>
              <a:gd name="f8" fmla="*/ 5419351 1 1725033"/>
              <a:gd name="f9" fmla="val 45"/>
              <a:gd name="f10" fmla="val 69863"/>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98791A"/>
          </a:solidFill>
          <a:ln cap="flat">
            <a:noFill/>
            <a:prstDash val="solid"/>
          </a:ln>
        </p:spPr>
        <p:txBody>
          <a:bodyPr vert="horz" wrap="square" lIns="91440" tIns="45720" rIns="91440" bIns="45720" anchor="t" anchorCtr="0" compatLnSpc="1">
            <a:noAutofit/>
          </a:bodyPr>
          <a:lstStyle/>
          <a:p>
            <a:pPr marL="0" marR="0" lvl="0" indent="0" algn="l" defTabSz="5715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Poppins" pitchFamily="2"/>
              <a:cs typeface="Poppins" pitchFamily="2"/>
            </a:endParaRPr>
          </a:p>
        </p:txBody>
      </p:sp>
      <p:sp>
        <p:nvSpPr>
          <p:cNvPr id="12" name="Shape 9">
            <a:extLst>
              <a:ext uri="{FF2B5EF4-FFF2-40B4-BE49-F238E27FC236}">
                <a16:creationId xmlns:a16="http://schemas.microsoft.com/office/drawing/2014/main" id="{717BAEAF-4794-0165-D16C-205B5E87BCD3}"/>
              </a:ext>
            </a:extLst>
          </p:cNvPr>
          <p:cNvSpPr/>
          <p:nvPr/>
        </p:nvSpPr>
        <p:spPr>
          <a:xfrm>
            <a:off x="4448254" y="3717721"/>
            <a:ext cx="247500" cy="247500"/>
          </a:xfrm>
          <a:custGeom>
            <a:avLst>
              <a:gd name="f10" fmla="val 4033"/>
            </a:avLst>
            <a:gdLst>
              <a:gd name="f1" fmla="val 10800000"/>
              <a:gd name="f2" fmla="val 5400000"/>
              <a:gd name="f3" fmla="val 16200000"/>
              <a:gd name="f4" fmla="val w"/>
              <a:gd name="f5" fmla="val h"/>
              <a:gd name="f6" fmla="val ss"/>
              <a:gd name="f7" fmla="val 0"/>
              <a:gd name="f8" fmla="*/ 5419351 1 1725033"/>
              <a:gd name="f9" fmla="val 45"/>
              <a:gd name="f10" fmla="val 4033"/>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7F6001"/>
          </a:solidFill>
          <a:ln w="7616" cap="flat">
            <a:solidFill>
              <a:srgbClr val="98791A"/>
            </a:solidFill>
            <a:prstDash val="solid"/>
            <a:miter/>
          </a:ln>
        </p:spPr>
        <p:txBody>
          <a:bodyPr vert="horz" wrap="square" lIns="91440" tIns="45720" rIns="91440" bIns="45720" anchor="t" anchorCtr="0" compatLnSpc="1">
            <a:noAutofit/>
          </a:bodyPr>
          <a:lstStyle/>
          <a:p>
            <a:pPr marL="0" marR="0" lvl="0" indent="0" algn="l" defTabSz="5715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Poppins" pitchFamily="2"/>
              <a:cs typeface="Poppins" pitchFamily="2"/>
            </a:endParaRPr>
          </a:p>
        </p:txBody>
      </p:sp>
      <p:sp>
        <p:nvSpPr>
          <p:cNvPr id="13" name="Text 10">
            <a:extLst>
              <a:ext uri="{FF2B5EF4-FFF2-40B4-BE49-F238E27FC236}">
                <a16:creationId xmlns:a16="http://schemas.microsoft.com/office/drawing/2014/main" id="{64493961-95CF-1278-1CE8-017B9E223440}"/>
              </a:ext>
            </a:extLst>
          </p:cNvPr>
          <p:cNvSpPr/>
          <p:nvPr/>
        </p:nvSpPr>
        <p:spPr>
          <a:xfrm>
            <a:off x="4520281" y="3758952"/>
            <a:ext cx="103363" cy="165049"/>
          </a:xfrm>
          <a:prstGeom prst="rect">
            <a:avLst/>
          </a:prstGeom>
          <a:noFill/>
          <a:ln cap="flat">
            <a:noFill/>
            <a:prstDash val="solid"/>
          </a:ln>
        </p:spPr>
        <p:txBody>
          <a:bodyPr vert="horz" wrap="none" lIns="0" tIns="0" rIns="0" bIns="0" anchor="t" anchorCtr="1" compatLnSpc="1">
            <a:noAutofit/>
          </a:bodyPr>
          <a:lstStyle/>
          <a:p>
            <a:pPr marL="0" marR="0" lvl="0" indent="0" algn="ctr" defTabSz="571500" rtl="0" fontAlgn="auto" hangingPunct="1">
              <a:lnSpc>
                <a:spcPts val="128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FFFFFF"/>
                </a:solidFill>
                <a:uFillTx/>
                <a:latin typeface="Poppins" pitchFamily="2"/>
                <a:ea typeface="Gelasio Bold" pitchFamily="34"/>
                <a:cs typeface="Poppins" pitchFamily="2"/>
              </a:rPr>
              <a:t>2</a:t>
            </a:r>
            <a:endParaRPr lang="en-US" sz="1600" b="0" i="0" u="none" strike="noStrike" kern="1200" cap="none" spc="0" baseline="0">
              <a:solidFill>
                <a:srgbClr val="000000"/>
              </a:solidFill>
              <a:uFillTx/>
              <a:latin typeface="Poppins" pitchFamily="2"/>
              <a:cs typeface="Poppins" pitchFamily="2"/>
            </a:endParaRPr>
          </a:p>
        </p:txBody>
      </p:sp>
      <p:sp>
        <p:nvSpPr>
          <p:cNvPr id="14" name="Text 11">
            <a:extLst>
              <a:ext uri="{FF2B5EF4-FFF2-40B4-BE49-F238E27FC236}">
                <a16:creationId xmlns:a16="http://schemas.microsoft.com/office/drawing/2014/main" id="{1B1EDB63-9449-B33F-7DFC-24F482EF43BA}"/>
              </a:ext>
            </a:extLst>
          </p:cNvPr>
          <p:cNvSpPr/>
          <p:nvPr/>
        </p:nvSpPr>
        <p:spPr>
          <a:xfrm>
            <a:off x="5177131" y="3703960"/>
            <a:ext cx="1515517" cy="171898"/>
          </a:xfrm>
          <a:prstGeom prst="rect">
            <a:avLst/>
          </a:prstGeom>
          <a:noFill/>
          <a:ln cap="flat">
            <a:noFill/>
            <a:prstDash val="solid"/>
          </a:ln>
        </p:spPr>
        <p:txBody>
          <a:bodyPr vert="horz" wrap="none" lIns="0" tIns="0" rIns="0" bIns="0" anchor="t" anchorCtr="0" compatLnSpc="1">
            <a:noAutofit/>
          </a:bodyPr>
          <a:lstStyle/>
          <a:p>
            <a:pPr marL="0" marR="0" lvl="0" indent="0" algn="l" defTabSz="571500" rtl="0" fontAlgn="auto" hangingPunct="1">
              <a:lnSpc>
                <a:spcPts val="1345"/>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FFC000"/>
                </a:solidFill>
                <a:uFillTx/>
                <a:latin typeface="Poppins" pitchFamily="2"/>
                <a:ea typeface="Gelasio Bold" pitchFamily="34"/>
                <a:cs typeface="Poppins" pitchFamily="2"/>
              </a:rPr>
              <a:t>Investigation Process</a:t>
            </a:r>
            <a:endParaRPr lang="en-US" sz="1600" b="0" i="0" u="none" strike="noStrike" kern="1200" cap="none" spc="0" baseline="0">
              <a:solidFill>
                <a:srgbClr val="FFC000"/>
              </a:solidFill>
              <a:uFillTx/>
              <a:latin typeface="Poppins" pitchFamily="2"/>
              <a:cs typeface="Poppins" pitchFamily="2"/>
            </a:endParaRPr>
          </a:p>
        </p:txBody>
      </p:sp>
      <p:sp>
        <p:nvSpPr>
          <p:cNvPr id="15" name="Text 12">
            <a:extLst>
              <a:ext uri="{FF2B5EF4-FFF2-40B4-BE49-F238E27FC236}">
                <a16:creationId xmlns:a16="http://schemas.microsoft.com/office/drawing/2014/main" id="{C5AEF405-1B73-CF14-2E83-5321F8CB678B}"/>
              </a:ext>
            </a:extLst>
          </p:cNvPr>
          <p:cNvSpPr/>
          <p:nvPr/>
        </p:nvSpPr>
        <p:spPr>
          <a:xfrm>
            <a:off x="5177131" y="3966063"/>
            <a:ext cx="3724323" cy="528194"/>
          </a:xfrm>
          <a:prstGeom prst="rect">
            <a:avLst/>
          </a:prstGeom>
          <a:noFill/>
          <a:ln cap="flat">
            <a:noFill/>
            <a:prstDash val="solid"/>
          </a:ln>
        </p:spPr>
        <p:txBody>
          <a:bodyPr vert="horz" wrap="square" lIns="0" tIns="0" rIns="0" bIns="0" anchor="t" anchorCtr="0" compatLnSpc="1">
            <a:noAutofit/>
          </a:bodyPr>
          <a:lstStyle/>
          <a:p>
            <a:pPr marL="0" marR="0" lvl="0" indent="0" algn="l" defTabSz="571500" rtl="0" fontAlgn="auto" hangingPunct="1">
              <a:lnSpc>
                <a:spcPts val="1375"/>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FFFFFF"/>
                </a:solidFill>
                <a:uFillTx/>
                <a:latin typeface="Poppins" pitchFamily="2"/>
                <a:ea typeface="Gelasio Bold" pitchFamily="34"/>
                <a:cs typeface="Poppins" pitchFamily="2"/>
              </a:rPr>
              <a:t>The Title IX coordinator oversees the investigation, which involves gathering evidence, interviewing witnesses, and reviewing documents.</a:t>
            </a:r>
            <a:endParaRPr lang="en-US" sz="1400" b="0" i="0" u="none" strike="noStrike" kern="1200" cap="none" spc="0" baseline="0">
              <a:solidFill>
                <a:srgbClr val="000000"/>
              </a:solidFill>
              <a:uFillTx/>
              <a:latin typeface="Poppins" pitchFamily="2"/>
              <a:cs typeface="Poppins" pitchFamily="2"/>
            </a:endParaRPr>
          </a:p>
        </p:txBody>
      </p:sp>
      <p:sp>
        <p:nvSpPr>
          <p:cNvPr id="16" name="Text 13">
            <a:extLst>
              <a:ext uri="{FF2B5EF4-FFF2-40B4-BE49-F238E27FC236}">
                <a16:creationId xmlns:a16="http://schemas.microsoft.com/office/drawing/2014/main" id="{3429D73A-CB9B-134C-76FD-17B8152F07FC}"/>
              </a:ext>
            </a:extLst>
          </p:cNvPr>
          <p:cNvSpPr/>
          <p:nvPr/>
        </p:nvSpPr>
        <p:spPr>
          <a:xfrm>
            <a:off x="5177131" y="4795909"/>
            <a:ext cx="3724323" cy="528194"/>
          </a:xfrm>
          <a:prstGeom prst="rect">
            <a:avLst/>
          </a:prstGeom>
          <a:noFill/>
          <a:ln cap="flat">
            <a:noFill/>
            <a:prstDash val="solid"/>
          </a:ln>
        </p:spPr>
        <p:txBody>
          <a:bodyPr vert="horz" wrap="square" lIns="0" tIns="0" rIns="0" bIns="0" anchor="t" anchorCtr="0" compatLnSpc="1">
            <a:noAutofit/>
          </a:bodyPr>
          <a:lstStyle/>
          <a:p>
            <a:pPr marL="0" marR="0" lvl="0" indent="0" algn="l" defTabSz="571500" rtl="0" fontAlgn="auto" hangingPunct="1">
              <a:lnSpc>
                <a:spcPts val="1375"/>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FFFFFF"/>
                </a:solidFill>
                <a:uFillTx/>
                <a:latin typeface="Poppins" pitchFamily="2"/>
                <a:ea typeface="Gelasio Bold" pitchFamily="34"/>
                <a:cs typeface="Poppins" pitchFamily="2"/>
              </a:rPr>
              <a:t>The investigation is conducted fairly and impartially, considering both sides.</a:t>
            </a:r>
            <a:endParaRPr lang="en-US" sz="1400" b="0" i="0" u="none" strike="noStrike" kern="1200" cap="none" spc="0" baseline="0">
              <a:solidFill>
                <a:srgbClr val="000000"/>
              </a:solidFill>
              <a:uFillTx/>
              <a:latin typeface="Poppins" pitchFamily="2"/>
              <a:cs typeface="Poppins" pitchFamily="2"/>
            </a:endParaRPr>
          </a:p>
        </p:txBody>
      </p:sp>
      <p:sp>
        <p:nvSpPr>
          <p:cNvPr id="17" name="Shape 14">
            <a:extLst>
              <a:ext uri="{FF2B5EF4-FFF2-40B4-BE49-F238E27FC236}">
                <a16:creationId xmlns:a16="http://schemas.microsoft.com/office/drawing/2014/main" id="{53E7DC55-CE7A-6650-3B42-3F8FDE8C944D}"/>
              </a:ext>
            </a:extLst>
          </p:cNvPr>
          <p:cNvSpPr/>
          <p:nvPr/>
        </p:nvSpPr>
        <p:spPr>
          <a:xfrm>
            <a:off x="4077446" y="4622374"/>
            <a:ext cx="385090" cy="14292"/>
          </a:xfrm>
          <a:custGeom>
            <a:avLst>
              <a:gd name="f10" fmla="val 69863"/>
            </a:avLst>
            <a:gdLst>
              <a:gd name="f1" fmla="val 10800000"/>
              <a:gd name="f2" fmla="val 5400000"/>
              <a:gd name="f3" fmla="val 16200000"/>
              <a:gd name="f4" fmla="val w"/>
              <a:gd name="f5" fmla="val h"/>
              <a:gd name="f6" fmla="val ss"/>
              <a:gd name="f7" fmla="val 0"/>
              <a:gd name="f8" fmla="*/ 5419351 1 1725033"/>
              <a:gd name="f9" fmla="val 45"/>
              <a:gd name="f10" fmla="val 69863"/>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98791A"/>
          </a:solidFill>
          <a:ln cap="flat">
            <a:noFill/>
            <a:prstDash val="solid"/>
          </a:ln>
        </p:spPr>
        <p:txBody>
          <a:bodyPr vert="horz" wrap="square" lIns="91440" tIns="45720" rIns="91440" bIns="45720" anchor="t" anchorCtr="0" compatLnSpc="1">
            <a:noAutofit/>
          </a:bodyPr>
          <a:lstStyle/>
          <a:p>
            <a:pPr marL="0" marR="0" lvl="0" indent="0" algn="l" defTabSz="5715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1" i="0" u="none" strike="noStrike" kern="1200" cap="none" spc="0" baseline="0">
              <a:solidFill>
                <a:srgbClr val="000000"/>
              </a:solidFill>
              <a:uFillTx/>
              <a:latin typeface="Poppins" pitchFamily="2"/>
              <a:cs typeface="Poppins" pitchFamily="2"/>
            </a:endParaRPr>
          </a:p>
        </p:txBody>
      </p:sp>
      <p:sp>
        <p:nvSpPr>
          <p:cNvPr id="18" name="Shape 15">
            <a:extLst>
              <a:ext uri="{FF2B5EF4-FFF2-40B4-BE49-F238E27FC236}">
                <a16:creationId xmlns:a16="http://schemas.microsoft.com/office/drawing/2014/main" id="{4BD858FE-4CEB-C7D4-73CC-E79ED2B25F0F}"/>
              </a:ext>
            </a:extLst>
          </p:cNvPr>
          <p:cNvSpPr/>
          <p:nvPr/>
        </p:nvSpPr>
        <p:spPr>
          <a:xfrm>
            <a:off x="4448254" y="4505770"/>
            <a:ext cx="247500" cy="247500"/>
          </a:xfrm>
          <a:custGeom>
            <a:avLst>
              <a:gd name="f10" fmla="val 4033"/>
            </a:avLst>
            <a:gdLst>
              <a:gd name="f1" fmla="val 10800000"/>
              <a:gd name="f2" fmla="val 5400000"/>
              <a:gd name="f3" fmla="val 16200000"/>
              <a:gd name="f4" fmla="val w"/>
              <a:gd name="f5" fmla="val h"/>
              <a:gd name="f6" fmla="val ss"/>
              <a:gd name="f7" fmla="val 0"/>
              <a:gd name="f8" fmla="*/ 5419351 1 1725033"/>
              <a:gd name="f9" fmla="val 45"/>
              <a:gd name="f10" fmla="val 4033"/>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7F6001"/>
          </a:solidFill>
          <a:ln w="7616" cap="flat">
            <a:solidFill>
              <a:srgbClr val="98791A"/>
            </a:solidFill>
            <a:prstDash val="solid"/>
            <a:miter/>
          </a:ln>
        </p:spPr>
        <p:txBody>
          <a:bodyPr vert="horz" wrap="square" lIns="91440" tIns="45720" rIns="91440" bIns="45720" anchor="t" anchorCtr="0" compatLnSpc="1">
            <a:noAutofit/>
          </a:bodyPr>
          <a:lstStyle/>
          <a:p>
            <a:pPr marL="0" marR="0" lvl="0" indent="0" algn="l" defTabSz="5715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Poppins" pitchFamily="2"/>
              <a:cs typeface="Poppins" pitchFamily="2"/>
            </a:endParaRPr>
          </a:p>
        </p:txBody>
      </p:sp>
      <p:sp>
        <p:nvSpPr>
          <p:cNvPr id="19" name="Text 16">
            <a:extLst>
              <a:ext uri="{FF2B5EF4-FFF2-40B4-BE49-F238E27FC236}">
                <a16:creationId xmlns:a16="http://schemas.microsoft.com/office/drawing/2014/main" id="{926F7D5A-0FCB-4DD8-2C0B-2345D649FB30}"/>
              </a:ext>
            </a:extLst>
          </p:cNvPr>
          <p:cNvSpPr/>
          <p:nvPr/>
        </p:nvSpPr>
        <p:spPr>
          <a:xfrm>
            <a:off x="4520427" y="4547000"/>
            <a:ext cx="103062" cy="165049"/>
          </a:xfrm>
          <a:prstGeom prst="rect">
            <a:avLst/>
          </a:prstGeom>
          <a:noFill/>
          <a:ln cap="flat">
            <a:noFill/>
            <a:prstDash val="solid"/>
          </a:ln>
        </p:spPr>
        <p:txBody>
          <a:bodyPr vert="horz" wrap="none" lIns="0" tIns="0" rIns="0" bIns="0" anchor="t" anchorCtr="1" compatLnSpc="1">
            <a:noAutofit/>
          </a:bodyPr>
          <a:lstStyle/>
          <a:p>
            <a:pPr marL="0" marR="0" lvl="0" indent="0" algn="ctr" defTabSz="571500" rtl="0" fontAlgn="auto" hangingPunct="1">
              <a:lnSpc>
                <a:spcPts val="128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FFFFFF"/>
                </a:solidFill>
                <a:uFillTx/>
                <a:latin typeface="Poppins" pitchFamily="2"/>
                <a:ea typeface="Gelasio Bold" pitchFamily="34"/>
                <a:cs typeface="Poppins" pitchFamily="2"/>
              </a:rPr>
              <a:t>3</a:t>
            </a:r>
            <a:endParaRPr lang="en-US" sz="1600" b="0" i="0" u="none" strike="noStrike" kern="1200" cap="none" spc="0" baseline="0">
              <a:solidFill>
                <a:srgbClr val="000000"/>
              </a:solidFill>
              <a:uFillTx/>
              <a:latin typeface="Poppins" pitchFamily="2"/>
              <a:cs typeface="Poppins" pitchFamily="2"/>
            </a:endParaRPr>
          </a:p>
        </p:txBody>
      </p:sp>
      <p:sp>
        <p:nvSpPr>
          <p:cNvPr id="20" name="Text 17">
            <a:extLst>
              <a:ext uri="{FF2B5EF4-FFF2-40B4-BE49-F238E27FC236}">
                <a16:creationId xmlns:a16="http://schemas.microsoft.com/office/drawing/2014/main" id="{D37D3C3A-9DB0-08BD-3A71-09839739D6A0}"/>
              </a:ext>
            </a:extLst>
          </p:cNvPr>
          <p:cNvSpPr/>
          <p:nvPr/>
        </p:nvSpPr>
        <p:spPr>
          <a:xfrm>
            <a:off x="0" y="4490782"/>
            <a:ext cx="1375321" cy="171898"/>
          </a:xfrm>
          <a:prstGeom prst="rect">
            <a:avLst/>
          </a:prstGeom>
          <a:noFill/>
          <a:ln cap="flat">
            <a:noFill/>
            <a:prstDash val="solid"/>
          </a:ln>
        </p:spPr>
        <p:txBody>
          <a:bodyPr vert="horz" wrap="none" lIns="0" tIns="0" rIns="0" bIns="0" anchor="t" anchorCtr="0" compatLnSpc="1">
            <a:noAutofit/>
          </a:bodyPr>
          <a:lstStyle/>
          <a:p>
            <a:pPr marL="0" marR="0" lvl="0" indent="0" algn="r" defTabSz="571500" rtl="0" fontAlgn="auto" hangingPunct="1">
              <a:lnSpc>
                <a:spcPts val="1345"/>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FFC000"/>
                </a:solidFill>
                <a:uFillTx/>
                <a:latin typeface="Poppins" pitchFamily="2"/>
                <a:ea typeface="Gelasio Bold" pitchFamily="34"/>
                <a:cs typeface="Poppins" pitchFamily="2"/>
              </a:rPr>
              <a:t>Resolution</a:t>
            </a:r>
            <a:endParaRPr lang="en-US" sz="1600" b="0" i="0" u="none" strike="noStrike" kern="1200" cap="none" spc="0" baseline="0">
              <a:solidFill>
                <a:srgbClr val="FFC000"/>
              </a:solidFill>
              <a:uFillTx/>
              <a:latin typeface="Poppins" pitchFamily="2"/>
              <a:cs typeface="Poppins" pitchFamily="2"/>
            </a:endParaRPr>
          </a:p>
        </p:txBody>
      </p:sp>
      <p:sp>
        <p:nvSpPr>
          <p:cNvPr id="21" name="Text 18">
            <a:extLst>
              <a:ext uri="{FF2B5EF4-FFF2-40B4-BE49-F238E27FC236}">
                <a16:creationId xmlns:a16="http://schemas.microsoft.com/office/drawing/2014/main" id="{99278FD2-6CAA-0266-C43A-B6DDCB1FB319}"/>
              </a:ext>
            </a:extLst>
          </p:cNvPr>
          <p:cNvSpPr/>
          <p:nvPr/>
        </p:nvSpPr>
        <p:spPr>
          <a:xfrm>
            <a:off x="269903" y="4767617"/>
            <a:ext cx="3941530" cy="474354"/>
          </a:xfrm>
          <a:prstGeom prst="rect">
            <a:avLst/>
          </a:prstGeom>
          <a:noFill/>
          <a:ln cap="flat">
            <a:noFill/>
            <a:prstDash val="solid"/>
          </a:ln>
        </p:spPr>
        <p:txBody>
          <a:bodyPr vert="horz" wrap="square" lIns="0" tIns="0" rIns="0" bIns="0" anchor="t" anchorCtr="0" compatLnSpc="1">
            <a:noAutofit/>
          </a:bodyPr>
          <a:lstStyle/>
          <a:p>
            <a:pPr marL="0" marR="0" lvl="0" indent="0" algn="l" defTabSz="571500" rtl="0" fontAlgn="auto" hangingPunct="1">
              <a:lnSpc>
                <a:spcPts val="1375"/>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FFFFFF"/>
                </a:solidFill>
                <a:uFillTx/>
                <a:latin typeface="Poppins" pitchFamily="2"/>
                <a:ea typeface="Gelasio Bold" pitchFamily="34"/>
                <a:cs typeface="Poppins" pitchFamily="2"/>
              </a:rPr>
              <a:t>After the investigation, the coordinator determines whether a violation occurred.</a:t>
            </a:r>
            <a:endParaRPr lang="en-US" sz="1400" b="0" i="0" u="none" strike="noStrike" kern="1200" cap="none" spc="0" baseline="0">
              <a:solidFill>
                <a:srgbClr val="000000"/>
              </a:solidFill>
              <a:uFillTx/>
              <a:latin typeface="Poppins" pitchFamily="2"/>
              <a:cs typeface="Poppins" pitchFamily="2"/>
            </a:endParaRPr>
          </a:p>
        </p:txBody>
      </p:sp>
      <p:sp>
        <p:nvSpPr>
          <p:cNvPr id="22" name="Text 19">
            <a:extLst>
              <a:ext uri="{FF2B5EF4-FFF2-40B4-BE49-F238E27FC236}">
                <a16:creationId xmlns:a16="http://schemas.microsoft.com/office/drawing/2014/main" id="{5996E0ED-37F7-6635-7065-E559D7B86066}"/>
              </a:ext>
            </a:extLst>
          </p:cNvPr>
          <p:cNvSpPr/>
          <p:nvPr/>
        </p:nvSpPr>
        <p:spPr>
          <a:xfrm>
            <a:off x="269903" y="5241971"/>
            <a:ext cx="3581768" cy="352126"/>
          </a:xfrm>
          <a:prstGeom prst="rect">
            <a:avLst/>
          </a:prstGeom>
          <a:noFill/>
          <a:ln cap="flat">
            <a:noFill/>
            <a:prstDash val="solid"/>
          </a:ln>
        </p:spPr>
        <p:txBody>
          <a:bodyPr vert="horz" wrap="square" lIns="0" tIns="0" rIns="0" bIns="0" anchor="t" anchorCtr="0" compatLnSpc="1">
            <a:noAutofit/>
          </a:bodyPr>
          <a:lstStyle/>
          <a:p>
            <a:pPr marL="0" marR="0" lvl="0" indent="0" algn="l" defTabSz="571500" rtl="0" fontAlgn="auto" hangingPunct="1">
              <a:lnSpc>
                <a:spcPts val="1375"/>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FFFFFF"/>
                </a:solidFill>
                <a:uFillTx/>
                <a:latin typeface="Poppins" pitchFamily="2"/>
                <a:ea typeface="Gelasio Bold" pitchFamily="34"/>
                <a:cs typeface="Poppins" pitchFamily="2"/>
              </a:rPr>
              <a:t>If a violation is found, sanctions may be imposed on the respondent</a:t>
            </a:r>
            <a:r>
              <a:rPr lang="en-US" sz="1600" b="0" i="0" u="none" strike="noStrike" kern="1200" cap="none" spc="0" baseline="0">
                <a:solidFill>
                  <a:srgbClr val="FFFFFF"/>
                </a:solidFill>
                <a:uFillTx/>
                <a:latin typeface="Poppins" pitchFamily="2"/>
                <a:ea typeface="Gelasio Bold" pitchFamily="34"/>
                <a:cs typeface="Poppins" pitchFamily="2"/>
              </a:rPr>
              <a:t>.</a:t>
            </a:r>
            <a:endParaRPr lang="en-US" sz="1600" b="0" i="0" u="none" strike="noStrike" kern="1200" cap="none" spc="0" baseline="0">
              <a:solidFill>
                <a:srgbClr val="000000"/>
              </a:solidFill>
              <a:uFillTx/>
              <a:latin typeface="Poppins" pitchFamily="2"/>
              <a:cs typeface="Poppins" pitchFamily="2"/>
            </a:endParaRPr>
          </a:p>
        </p:txBody>
      </p:sp>
      <p:pic>
        <p:nvPicPr>
          <p:cNvPr id="23" name="Picture 22">
            <a:extLst>
              <a:ext uri="{FF2B5EF4-FFF2-40B4-BE49-F238E27FC236}">
                <a16:creationId xmlns:a16="http://schemas.microsoft.com/office/drawing/2014/main" id="{FCBD3F42-F231-479E-10A2-2B3BCAA615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3597" y="202439"/>
            <a:ext cx="1127857" cy="408462"/>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advTm="521"/>
    </mc:Choice>
    <mc:Fallback xmlns="">
      <p:transition spd="slow" advTm="521"/>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name="Slide31">
    <p:spTree>
      <p:nvGrpSpPr>
        <p:cNvPr id="1" name=""/>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49E6B865-A536-7A78-1A58-AD8391F89DF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715000" y="857250"/>
            <a:ext cx="3429000" cy="5143499"/>
          </a:xfrm>
          <a:prstGeom prst="rect">
            <a:avLst/>
          </a:prstGeom>
          <a:noFill/>
          <a:ln cap="flat">
            <a:noFill/>
          </a:ln>
        </p:spPr>
      </p:pic>
      <p:sp>
        <p:nvSpPr>
          <p:cNvPr id="3" name="Text 0">
            <a:extLst>
              <a:ext uri="{FF2B5EF4-FFF2-40B4-BE49-F238E27FC236}">
                <a16:creationId xmlns:a16="http://schemas.microsoft.com/office/drawing/2014/main" id="{C08AA617-6425-73A2-FA9C-F57FFA1F396F}"/>
              </a:ext>
            </a:extLst>
          </p:cNvPr>
          <p:cNvSpPr/>
          <p:nvPr/>
        </p:nvSpPr>
        <p:spPr>
          <a:xfrm>
            <a:off x="246786" y="857250"/>
            <a:ext cx="5105351" cy="725832"/>
          </a:xfrm>
          <a:prstGeom prst="rect">
            <a:avLst/>
          </a:prstGeom>
          <a:noFill/>
          <a:ln cap="flat">
            <a:noFill/>
            <a:prstDash val="solid"/>
          </a:ln>
        </p:spPr>
        <p:txBody>
          <a:bodyPr vert="horz" wrap="square" lIns="0" tIns="0" rIns="0" bIns="0" anchor="t" anchorCtr="1" compatLnSpc="1">
            <a:noAutofit/>
          </a:bodyPr>
          <a:lstStyle/>
          <a:p>
            <a:pPr marL="0" marR="0" lvl="0" indent="0" algn="ctr" defTabSz="914400" rtl="0" fontAlgn="auto" hangingPunct="1">
              <a:lnSpc>
                <a:spcPts val="2845"/>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dirty="0">
                <a:solidFill>
                  <a:srgbClr val="FFFFFF"/>
                </a:solidFill>
                <a:uFillTx/>
                <a:latin typeface="Georgia Pro Semibold" pitchFamily="18"/>
                <a:ea typeface="Gelasio Bold" pitchFamily="34"/>
                <a:cs typeface="Gelasio Bold" pitchFamily="34"/>
              </a:rPr>
              <a:t>Supportive Measures for Complainants and Respondents</a:t>
            </a:r>
            <a:endParaRPr lang="en-US" sz="2400" b="0" i="0" u="none" strike="noStrike" kern="1200" cap="none" spc="0" baseline="0" dirty="0">
              <a:solidFill>
                <a:srgbClr val="000000"/>
              </a:solidFill>
              <a:uFillTx/>
              <a:latin typeface="Georgia Pro Semibold" pitchFamily="18"/>
            </a:endParaRPr>
          </a:p>
        </p:txBody>
      </p:sp>
      <p:sp>
        <p:nvSpPr>
          <p:cNvPr id="4" name="Shape 1">
            <a:extLst>
              <a:ext uri="{FF2B5EF4-FFF2-40B4-BE49-F238E27FC236}">
                <a16:creationId xmlns:a16="http://schemas.microsoft.com/office/drawing/2014/main" id="{A6580547-3065-6F1C-25A9-6229498DA45F}"/>
              </a:ext>
            </a:extLst>
          </p:cNvPr>
          <p:cNvSpPr/>
          <p:nvPr/>
        </p:nvSpPr>
        <p:spPr>
          <a:xfrm>
            <a:off x="372708" y="2122586"/>
            <a:ext cx="2393012" cy="1974875"/>
          </a:xfrm>
          <a:custGeom>
            <a:avLst>
              <a:gd name="f10" fmla="val 534"/>
            </a:avLst>
            <a:gdLst>
              <a:gd name="f1" fmla="val 10800000"/>
              <a:gd name="f2" fmla="val 5400000"/>
              <a:gd name="f3" fmla="val 16200000"/>
              <a:gd name="f4" fmla="val w"/>
              <a:gd name="f5" fmla="val h"/>
              <a:gd name="f6" fmla="val ss"/>
              <a:gd name="f7" fmla="val 0"/>
              <a:gd name="f8" fmla="*/ 5419351 1 1725033"/>
              <a:gd name="f9" fmla="val 45"/>
              <a:gd name="f10" fmla="val 534"/>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7F6001"/>
          </a:solidFill>
          <a:ln w="7616" cap="flat">
            <a:solidFill>
              <a:srgbClr val="98791A"/>
            </a:solidFill>
            <a:prstDash val="solid"/>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125" b="0" i="0" u="none" strike="noStrike" kern="1200" cap="none" spc="0" baseline="0">
              <a:solidFill>
                <a:srgbClr val="000000"/>
              </a:solidFill>
              <a:uFillTx/>
              <a:latin typeface="Aptos"/>
            </a:endParaRPr>
          </a:p>
        </p:txBody>
      </p:sp>
      <p:sp>
        <p:nvSpPr>
          <p:cNvPr id="5" name="Text 2">
            <a:extLst>
              <a:ext uri="{FF2B5EF4-FFF2-40B4-BE49-F238E27FC236}">
                <a16:creationId xmlns:a16="http://schemas.microsoft.com/office/drawing/2014/main" id="{23927995-D4BC-34C4-09BB-C87BC3735C0E}"/>
              </a:ext>
            </a:extLst>
          </p:cNvPr>
          <p:cNvSpPr/>
          <p:nvPr/>
        </p:nvSpPr>
        <p:spPr>
          <a:xfrm>
            <a:off x="498436" y="1944728"/>
            <a:ext cx="1714646" cy="181416"/>
          </a:xfrm>
          <a:prstGeom prst="rect">
            <a:avLst/>
          </a:prstGeom>
          <a:noFill/>
          <a:ln cap="flat">
            <a:noFill/>
            <a:prstDash val="solid"/>
          </a:ln>
        </p:spPr>
        <p:txBody>
          <a:bodyPr vert="horz" wrap="none" lIns="0" tIns="0" rIns="0" bIns="0" anchor="t" anchorCtr="0" compatLnSpc="1">
            <a:noAutofit/>
          </a:bodyPr>
          <a:lstStyle/>
          <a:p>
            <a:pPr marL="0" marR="0" lvl="0" indent="0" algn="l" defTabSz="914400" rtl="0" fontAlgn="auto" hangingPunct="1">
              <a:lnSpc>
                <a:spcPts val="1405"/>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dirty="0">
                <a:solidFill>
                  <a:srgbClr val="FFFFFF"/>
                </a:solidFill>
                <a:uFillTx/>
                <a:latin typeface="Poppins" panose="00000500000000000000" pitchFamily="2" charset="0"/>
                <a:ea typeface="Gelasio Bold" pitchFamily="34"/>
                <a:cs typeface="Poppins" panose="00000500000000000000" pitchFamily="2" charset="0"/>
              </a:rPr>
              <a:t>Academic Adjustments</a:t>
            </a:r>
            <a:endParaRPr lang="en-US" sz="1400" b="0" i="0" u="none" strike="noStrike" kern="1200" cap="none" spc="0" baseline="0" dirty="0">
              <a:solidFill>
                <a:srgbClr val="000000"/>
              </a:solidFill>
              <a:uFillTx/>
              <a:latin typeface="Poppins" panose="00000500000000000000" pitchFamily="2" charset="0"/>
              <a:cs typeface="Poppins" panose="00000500000000000000" pitchFamily="2" charset="0"/>
            </a:endParaRPr>
          </a:p>
        </p:txBody>
      </p:sp>
      <p:sp>
        <p:nvSpPr>
          <p:cNvPr id="6" name="Text 3">
            <a:extLst>
              <a:ext uri="{FF2B5EF4-FFF2-40B4-BE49-F238E27FC236}">
                <a16:creationId xmlns:a16="http://schemas.microsoft.com/office/drawing/2014/main" id="{9753C583-609C-014C-2CF1-8E4DC3014267}"/>
              </a:ext>
            </a:extLst>
          </p:cNvPr>
          <p:cNvSpPr/>
          <p:nvPr/>
        </p:nvSpPr>
        <p:spPr>
          <a:xfrm>
            <a:off x="498436" y="2280846"/>
            <a:ext cx="2151308" cy="743251"/>
          </a:xfrm>
          <a:prstGeom prst="rect">
            <a:avLst/>
          </a:prstGeom>
          <a:noFill/>
          <a:ln cap="flat">
            <a:noFill/>
            <a:prstDash val="solid"/>
          </a:ln>
        </p:spPr>
        <p:txBody>
          <a:bodyPr vert="horz" wrap="square" lIns="0" tIns="0" rIns="0" bIns="0" anchor="t" anchorCtr="0" compatLnSpc="1">
            <a:noAutofit/>
          </a:bodyPr>
          <a:lstStyle/>
          <a:p>
            <a:pPr marL="0" marR="0" lvl="0" indent="0" algn="l" defTabSz="914400" rtl="0" fontAlgn="auto" hangingPunct="1">
              <a:lnSpc>
                <a:spcPts val="144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Poppins" pitchFamily="2"/>
                <a:ea typeface="Gelasio Bold" pitchFamily="34"/>
                <a:cs typeface="Poppins" pitchFamily="2"/>
              </a:rPr>
              <a:t>Provide flexibility in deadlines or class schedules to accommodate potential difficulties related to the complaint or the investigation.</a:t>
            </a:r>
            <a:endParaRPr lang="en-US" sz="1400" b="0" i="0" u="none" strike="noStrike" kern="1200" cap="none" spc="0" baseline="0" dirty="0">
              <a:solidFill>
                <a:srgbClr val="000000"/>
              </a:solidFill>
              <a:uFillTx/>
              <a:latin typeface="Poppins" pitchFamily="2"/>
              <a:cs typeface="Poppins" pitchFamily="2"/>
            </a:endParaRPr>
          </a:p>
        </p:txBody>
      </p:sp>
      <p:sp>
        <p:nvSpPr>
          <p:cNvPr id="7" name="Shape 4">
            <a:extLst>
              <a:ext uri="{FF2B5EF4-FFF2-40B4-BE49-F238E27FC236}">
                <a16:creationId xmlns:a16="http://schemas.microsoft.com/office/drawing/2014/main" id="{80340364-1889-B47B-6A3C-14754936F540}"/>
              </a:ext>
            </a:extLst>
          </p:cNvPr>
          <p:cNvSpPr/>
          <p:nvPr/>
        </p:nvSpPr>
        <p:spPr>
          <a:xfrm>
            <a:off x="2924489" y="2146705"/>
            <a:ext cx="2401978" cy="1974875"/>
          </a:xfrm>
          <a:custGeom>
            <a:avLst>
              <a:gd name="f10" fmla="val 534"/>
            </a:avLst>
            <a:gdLst>
              <a:gd name="f1" fmla="val 10800000"/>
              <a:gd name="f2" fmla="val 5400000"/>
              <a:gd name="f3" fmla="val 16200000"/>
              <a:gd name="f4" fmla="val w"/>
              <a:gd name="f5" fmla="val h"/>
              <a:gd name="f6" fmla="val ss"/>
              <a:gd name="f7" fmla="val 0"/>
              <a:gd name="f8" fmla="*/ 5419351 1 1725033"/>
              <a:gd name="f9" fmla="val 45"/>
              <a:gd name="f10" fmla="val 534"/>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7F6001"/>
          </a:solidFill>
          <a:ln w="7616" cap="flat">
            <a:solidFill>
              <a:srgbClr val="98791A"/>
            </a:solidFill>
            <a:prstDash val="solid"/>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125" b="0" i="0" u="none" strike="noStrike" kern="1200" cap="none" spc="0" baseline="0">
              <a:solidFill>
                <a:srgbClr val="000000"/>
              </a:solidFill>
              <a:uFillTx/>
              <a:latin typeface="Aptos"/>
            </a:endParaRPr>
          </a:p>
        </p:txBody>
      </p:sp>
      <p:sp>
        <p:nvSpPr>
          <p:cNvPr id="8" name="Text 5">
            <a:extLst>
              <a:ext uri="{FF2B5EF4-FFF2-40B4-BE49-F238E27FC236}">
                <a16:creationId xmlns:a16="http://schemas.microsoft.com/office/drawing/2014/main" id="{D6B99CB3-726C-7222-23A9-21D30335157E}"/>
              </a:ext>
            </a:extLst>
          </p:cNvPr>
          <p:cNvSpPr/>
          <p:nvPr/>
        </p:nvSpPr>
        <p:spPr>
          <a:xfrm>
            <a:off x="3056189" y="1944728"/>
            <a:ext cx="2542835" cy="362843"/>
          </a:xfrm>
          <a:prstGeom prst="rect">
            <a:avLst/>
          </a:prstGeom>
          <a:noFill/>
          <a:ln cap="flat">
            <a:noFill/>
            <a:prstDash val="solid"/>
          </a:ln>
        </p:spPr>
        <p:txBody>
          <a:bodyPr vert="horz" wrap="square" lIns="0" tIns="0" rIns="0" bIns="0" anchor="t" anchorCtr="0" compatLnSpc="1">
            <a:noAutofit/>
          </a:bodyPr>
          <a:lstStyle/>
          <a:p>
            <a:pPr marL="0" marR="0" lvl="0" indent="0" algn="l" defTabSz="914400" rtl="0" fontAlgn="auto" hangingPunct="1">
              <a:lnSpc>
                <a:spcPts val="1405"/>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dirty="0">
                <a:solidFill>
                  <a:srgbClr val="FFFFFF"/>
                </a:solidFill>
                <a:uFillTx/>
                <a:latin typeface="Poppins" panose="00000500000000000000" pitchFamily="2" charset="0"/>
                <a:ea typeface="Gelasio Bold" pitchFamily="34"/>
                <a:cs typeface="Poppins" panose="00000500000000000000" pitchFamily="2" charset="0"/>
              </a:rPr>
              <a:t>Counseling and Support</a:t>
            </a:r>
          </a:p>
        </p:txBody>
      </p:sp>
      <p:sp>
        <p:nvSpPr>
          <p:cNvPr id="9" name="Text 6">
            <a:extLst>
              <a:ext uri="{FF2B5EF4-FFF2-40B4-BE49-F238E27FC236}">
                <a16:creationId xmlns:a16="http://schemas.microsoft.com/office/drawing/2014/main" id="{2E0B1FB6-3877-C41F-8AED-C511722E400D}"/>
              </a:ext>
            </a:extLst>
          </p:cNvPr>
          <p:cNvSpPr/>
          <p:nvPr/>
        </p:nvSpPr>
        <p:spPr>
          <a:xfrm>
            <a:off x="3036393" y="2280846"/>
            <a:ext cx="2151308" cy="1695761"/>
          </a:xfrm>
          <a:prstGeom prst="rect">
            <a:avLst/>
          </a:prstGeom>
          <a:noFill/>
          <a:ln cap="flat">
            <a:noFill/>
            <a:prstDash val="solid"/>
          </a:ln>
        </p:spPr>
        <p:txBody>
          <a:bodyPr vert="horz" wrap="square" lIns="0" tIns="0" rIns="0" bIns="0" anchor="t" anchorCtr="0" compatLnSpc="1">
            <a:noAutofit/>
          </a:bodyPr>
          <a:lstStyle/>
          <a:p>
            <a:pPr marL="0" marR="0" lvl="0" indent="0" algn="l" defTabSz="914400" rtl="0" fontAlgn="auto" hangingPunct="1">
              <a:lnSpc>
                <a:spcPts val="144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Poppins" pitchFamily="2"/>
                <a:ea typeface="Gelasio Bold" pitchFamily="34"/>
                <a:cs typeface="Poppins" pitchFamily="2"/>
              </a:rPr>
              <a:t>Offer access to mental health professionals who can provide confidential counseling and support to help individuals cope with the emotional and psychological impact of the situation.</a:t>
            </a:r>
            <a:endParaRPr lang="en-US" sz="1400" b="0" i="0" u="none" strike="noStrike" kern="1200" cap="none" spc="0" baseline="0" dirty="0">
              <a:solidFill>
                <a:srgbClr val="000000"/>
              </a:solidFill>
              <a:uFillTx/>
              <a:latin typeface="Poppins" pitchFamily="2"/>
              <a:cs typeface="Poppins" pitchFamily="2"/>
            </a:endParaRPr>
          </a:p>
        </p:txBody>
      </p:sp>
      <p:sp>
        <p:nvSpPr>
          <p:cNvPr id="10" name="Shape 7">
            <a:extLst>
              <a:ext uri="{FF2B5EF4-FFF2-40B4-BE49-F238E27FC236}">
                <a16:creationId xmlns:a16="http://schemas.microsoft.com/office/drawing/2014/main" id="{F709CCA2-4D64-5A83-5895-608D9379EDD9}"/>
              </a:ext>
            </a:extLst>
          </p:cNvPr>
          <p:cNvSpPr/>
          <p:nvPr/>
        </p:nvSpPr>
        <p:spPr>
          <a:xfrm>
            <a:off x="406450" y="4489095"/>
            <a:ext cx="2393012" cy="1679249"/>
          </a:xfrm>
          <a:custGeom>
            <a:avLst>
              <a:gd name="f10" fmla="val 741"/>
            </a:avLst>
            <a:gdLst>
              <a:gd name="f1" fmla="val 10800000"/>
              <a:gd name="f2" fmla="val 5400000"/>
              <a:gd name="f3" fmla="val 16200000"/>
              <a:gd name="f4" fmla="val w"/>
              <a:gd name="f5" fmla="val h"/>
              <a:gd name="f6" fmla="val ss"/>
              <a:gd name="f7" fmla="val 0"/>
              <a:gd name="f8" fmla="*/ 5419351 1 1725033"/>
              <a:gd name="f9" fmla="val 45"/>
              <a:gd name="f10" fmla="val 741"/>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7F6001"/>
          </a:solidFill>
          <a:ln w="7616" cap="flat">
            <a:solidFill>
              <a:srgbClr val="98791A"/>
            </a:solidFill>
            <a:prstDash val="solid"/>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125" b="0" i="0" u="none" strike="noStrike" kern="1200" cap="none" spc="0" baseline="0">
              <a:solidFill>
                <a:srgbClr val="000000"/>
              </a:solidFill>
              <a:uFillTx/>
              <a:latin typeface="Aptos"/>
            </a:endParaRPr>
          </a:p>
        </p:txBody>
      </p:sp>
      <p:sp>
        <p:nvSpPr>
          <p:cNvPr id="11" name="Text 8">
            <a:extLst>
              <a:ext uri="{FF2B5EF4-FFF2-40B4-BE49-F238E27FC236}">
                <a16:creationId xmlns:a16="http://schemas.microsoft.com/office/drawing/2014/main" id="{819D66FC-FA19-0D84-7343-16F0570DA875}"/>
              </a:ext>
            </a:extLst>
          </p:cNvPr>
          <p:cNvSpPr/>
          <p:nvPr/>
        </p:nvSpPr>
        <p:spPr>
          <a:xfrm>
            <a:off x="527297" y="4334393"/>
            <a:ext cx="1451591" cy="181416"/>
          </a:xfrm>
          <a:prstGeom prst="rect">
            <a:avLst/>
          </a:prstGeom>
          <a:noFill/>
          <a:ln cap="flat">
            <a:noFill/>
            <a:prstDash val="solid"/>
          </a:ln>
        </p:spPr>
        <p:txBody>
          <a:bodyPr vert="horz" wrap="none" lIns="0" tIns="0" rIns="0" bIns="0" anchor="t" anchorCtr="0" compatLnSpc="1">
            <a:noAutofit/>
          </a:bodyPr>
          <a:lstStyle/>
          <a:p>
            <a:pPr marL="0" marR="0" lvl="0" indent="0" algn="l" defTabSz="914400" rtl="0" fontAlgn="auto" hangingPunct="1">
              <a:lnSpc>
                <a:spcPts val="1405"/>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dirty="0">
                <a:solidFill>
                  <a:srgbClr val="FFFFFF"/>
                </a:solidFill>
                <a:uFillTx/>
                <a:latin typeface="Poppins" panose="00000500000000000000" pitchFamily="2" charset="0"/>
                <a:ea typeface="Gelasio Bold" pitchFamily="34"/>
                <a:cs typeface="Poppins" panose="00000500000000000000" pitchFamily="2" charset="0"/>
              </a:rPr>
              <a:t>Safety Measures</a:t>
            </a:r>
            <a:endParaRPr lang="en-US" sz="1400" b="0" i="0" u="none" strike="noStrike" kern="1200" cap="none" spc="0" baseline="0" dirty="0">
              <a:solidFill>
                <a:srgbClr val="000000"/>
              </a:solidFill>
              <a:uFillTx/>
              <a:latin typeface="Poppins" panose="00000500000000000000" pitchFamily="2" charset="0"/>
              <a:cs typeface="Poppins" panose="00000500000000000000" pitchFamily="2" charset="0"/>
            </a:endParaRPr>
          </a:p>
        </p:txBody>
      </p:sp>
      <p:sp>
        <p:nvSpPr>
          <p:cNvPr id="12" name="Text 9">
            <a:extLst>
              <a:ext uri="{FF2B5EF4-FFF2-40B4-BE49-F238E27FC236}">
                <a16:creationId xmlns:a16="http://schemas.microsoft.com/office/drawing/2014/main" id="{F8A668A2-7C4A-B171-B376-9C0D41F75D41}"/>
              </a:ext>
            </a:extLst>
          </p:cNvPr>
          <p:cNvSpPr/>
          <p:nvPr/>
        </p:nvSpPr>
        <p:spPr>
          <a:xfrm>
            <a:off x="527297" y="4585469"/>
            <a:ext cx="2151308" cy="743251"/>
          </a:xfrm>
          <a:prstGeom prst="rect">
            <a:avLst/>
          </a:prstGeom>
          <a:noFill/>
          <a:ln cap="flat">
            <a:noFill/>
            <a:prstDash val="solid"/>
          </a:ln>
        </p:spPr>
        <p:txBody>
          <a:bodyPr vert="horz" wrap="square" lIns="0" tIns="0" rIns="0" bIns="0" anchor="t" anchorCtr="0" compatLnSpc="1">
            <a:noAutofit/>
          </a:bodyPr>
          <a:lstStyle/>
          <a:p>
            <a:pPr marL="0" marR="0" lvl="0" indent="0" algn="l" defTabSz="914400" rtl="0" fontAlgn="auto" hangingPunct="1">
              <a:lnSpc>
                <a:spcPts val="144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Poppins" panose="00000500000000000000" pitchFamily="2" charset="0"/>
                <a:ea typeface="Gelasio Bold" pitchFamily="34"/>
                <a:cs typeface="Poppins" panose="00000500000000000000" pitchFamily="2" charset="0"/>
              </a:rPr>
              <a:t>Implement safety measures, such as no-contact orders or changes to class schedules, to protect the well-being of all parties involved.</a:t>
            </a:r>
            <a:endParaRPr lang="en-US" sz="1400" b="0" i="0" u="none" strike="noStrike" kern="1200" cap="none" spc="0" baseline="0" dirty="0">
              <a:solidFill>
                <a:srgbClr val="000000"/>
              </a:solidFill>
              <a:uFillTx/>
              <a:latin typeface="Poppins" panose="00000500000000000000" pitchFamily="2" charset="0"/>
              <a:cs typeface="Poppins" panose="00000500000000000000" pitchFamily="2" charset="0"/>
            </a:endParaRPr>
          </a:p>
        </p:txBody>
      </p:sp>
      <p:sp>
        <p:nvSpPr>
          <p:cNvPr id="13" name="Shape 10">
            <a:extLst>
              <a:ext uri="{FF2B5EF4-FFF2-40B4-BE49-F238E27FC236}">
                <a16:creationId xmlns:a16="http://schemas.microsoft.com/office/drawing/2014/main" id="{0235921F-35C5-C38A-D262-23D1FB7FD214}"/>
              </a:ext>
            </a:extLst>
          </p:cNvPr>
          <p:cNvSpPr/>
          <p:nvPr/>
        </p:nvSpPr>
        <p:spPr>
          <a:xfrm>
            <a:off x="2925384" y="4516321"/>
            <a:ext cx="2393012" cy="1679249"/>
          </a:xfrm>
          <a:custGeom>
            <a:avLst>
              <a:gd name="f10" fmla="val 741"/>
            </a:avLst>
            <a:gdLst>
              <a:gd name="f1" fmla="val 10800000"/>
              <a:gd name="f2" fmla="val 5400000"/>
              <a:gd name="f3" fmla="val 16200000"/>
              <a:gd name="f4" fmla="val w"/>
              <a:gd name="f5" fmla="val h"/>
              <a:gd name="f6" fmla="val ss"/>
              <a:gd name="f7" fmla="val 0"/>
              <a:gd name="f8" fmla="*/ 5419351 1 1725033"/>
              <a:gd name="f9" fmla="val 45"/>
              <a:gd name="f10" fmla="val 741"/>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7F6001"/>
          </a:solidFill>
          <a:ln w="7616" cap="flat">
            <a:solidFill>
              <a:srgbClr val="98791A"/>
            </a:solidFill>
            <a:prstDash val="solid"/>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125" b="0" i="0" u="none" strike="noStrike" kern="1200" cap="none" spc="0" baseline="0">
              <a:solidFill>
                <a:srgbClr val="000000"/>
              </a:solidFill>
              <a:uFillTx/>
              <a:latin typeface="Aptos"/>
            </a:endParaRPr>
          </a:p>
        </p:txBody>
      </p:sp>
      <p:sp>
        <p:nvSpPr>
          <p:cNvPr id="14" name="Text 11">
            <a:extLst>
              <a:ext uri="{FF2B5EF4-FFF2-40B4-BE49-F238E27FC236}">
                <a16:creationId xmlns:a16="http://schemas.microsoft.com/office/drawing/2014/main" id="{263C91A3-BE2A-0B21-59F8-AAEAC881DC2B}"/>
              </a:ext>
            </a:extLst>
          </p:cNvPr>
          <p:cNvSpPr/>
          <p:nvPr/>
        </p:nvSpPr>
        <p:spPr>
          <a:xfrm>
            <a:off x="3036393" y="4334393"/>
            <a:ext cx="1451591" cy="181416"/>
          </a:xfrm>
          <a:prstGeom prst="rect">
            <a:avLst/>
          </a:prstGeom>
          <a:noFill/>
          <a:ln cap="flat">
            <a:noFill/>
            <a:prstDash val="solid"/>
          </a:ln>
        </p:spPr>
        <p:txBody>
          <a:bodyPr vert="horz" wrap="none" lIns="0" tIns="0" rIns="0" bIns="0" anchor="t" anchorCtr="0" compatLnSpc="1">
            <a:noAutofit/>
          </a:bodyPr>
          <a:lstStyle/>
          <a:p>
            <a:pPr marL="0" marR="0" lvl="0" indent="0" algn="l" defTabSz="914400" rtl="0" fontAlgn="auto" hangingPunct="1">
              <a:lnSpc>
                <a:spcPts val="1405"/>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dirty="0">
                <a:solidFill>
                  <a:srgbClr val="FFFFFF"/>
                </a:solidFill>
                <a:uFillTx/>
                <a:latin typeface="Poppins" panose="00000500000000000000" pitchFamily="2" charset="0"/>
                <a:ea typeface="Gelasio Bold" pitchFamily="34"/>
                <a:cs typeface="Poppins" panose="00000500000000000000" pitchFamily="2" charset="0"/>
              </a:rPr>
              <a:t>Academic Support</a:t>
            </a:r>
            <a:endParaRPr lang="en-US" sz="1400" b="0" i="0" u="none" strike="noStrike" kern="1200" cap="none" spc="0" baseline="0" dirty="0">
              <a:solidFill>
                <a:srgbClr val="000000"/>
              </a:solidFill>
              <a:uFillTx/>
              <a:latin typeface="Poppins" panose="00000500000000000000" pitchFamily="2" charset="0"/>
              <a:cs typeface="Poppins" panose="00000500000000000000" pitchFamily="2" charset="0"/>
            </a:endParaRPr>
          </a:p>
        </p:txBody>
      </p:sp>
      <p:sp>
        <p:nvSpPr>
          <p:cNvPr id="15" name="Text 12">
            <a:extLst>
              <a:ext uri="{FF2B5EF4-FFF2-40B4-BE49-F238E27FC236}">
                <a16:creationId xmlns:a16="http://schemas.microsoft.com/office/drawing/2014/main" id="{E0E9DE87-F14E-6679-0707-799986D20FB1}"/>
              </a:ext>
            </a:extLst>
          </p:cNvPr>
          <p:cNvSpPr/>
          <p:nvPr/>
        </p:nvSpPr>
        <p:spPr>
          <a:xfrm>
            <a:off x="3036393" y="4585469"/>
            <a:ext cx="2151308" cy="929057"/>
          </a:xfrm>
          <a:prstGeom prst="rect">
            <a:avLst/>
          </a:prstGeom>
          <a:noFill/>
          <a:ln cap="flat">
            <a:noFill/>
            <a:prstDash val="solid"/>
          </a:ln>
        </p:spPr>
        <p:txBody>
          <a:bodyPr vert="horz" wrap="square" lIns="0" tIns="0" rIns="0" bIns="0" anchor="t" anchorCtr="0" compatLnSpc="1">
            <a:noAutofit/>
          </a:bodyPr>
          <a:lstStyle/>
          <a:p>
            <a:pPr marL="0" marR="0" lvl="0" indent="0" algn="l" defTabSz="914400" rtl="0" fontAlgn="auto" hangingPunct="1">
              <a:lnSpc>
                <a:spcPts val="144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Poppins" panose="00000500000000000000" pitchFamily="2" charset="0"/>
                <a:ea typeface="Gelasio Bold" pitchFamily="34"/>
                <a:cs typeface="Poppins" panose="00000500000000000000" pitchFamily="2" charset="0"/>
              </a:rPr>
              <a:t>Offer support services to help individuals maintain their academic performance, such as tutoring, study groups, or academic advising</a:t>
            </a:r>
            <a:r>
              <a:rPr lang="en-US" sz="1400" b="0" i="0" u="none" strike="noStrike" kern="1200" cap="none" spc="0" baseline="0" dirty="0">
                <a:solidFill>
                  <a:srgbClr val="FFFFFF"/>
                </a:solidFill>
                <a:uFillTx/>
                <a:latin typeface="Georgia Pro Semibold" pitchFamily="18"/>
                <a:ea typeface="Gelasio Bold" pitchFamily="34"/>
                <a:cs typeface="Gelasio Bold" pitchFamily="34"/>
              </a:rPr>
              <a:t>.</a:t>
            </a:r>
            <a:endParaRPr lang="en-US" sz="1400" b="0" i="0" u="none" strike="noStrike" kern="1200" cap="none" spc="0" baseline="0" dirty="0">
              <a:solidFill>
                <a:srgbClr val="000000"/>
              </a:solidFill>
              <a:uFillTx/>
              <a:latin typeface="Georgia Pro Semibold" pitchFamily="18"/>
            </a:endParaRPr>
          </a:p>
        </p:txBody>
      </p:sp>
      <p:pic>
        <p:nvPicPr>
          <p:cNvPr id="20" name="Video 19">
            <a:hlinkClick r:id="" action="ppaction://media"/>
            <a:extLst>
              <a:ext uri="{FF2B5EF4-FFF2-40B4-BE49-F238E27FC236}">
                <a16:creationId xmlns:a16="http://schemas.microsoft.com/office/drawing/2014/main" id="{F23984DB-57F7-0684-FA0F-B753F023CF8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5179"/>
    </mc:Choice>
    <mc:Fallback xmlns="">
      <p:transition spd="slow" advTm="45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EF082A29-2067-A8BD-B407-AA3AACF632A9}"/>
              </a:ext>
            </a:extLst>
          </p:cNvPr>
          <p:cNvSpPr/>
          <p:nvPr/>
        </p:nvSpPr>
        <p:spPr>
          <a:xfrm>
            <a:off x="434056" y="619286"/>
            <a:ext cx="7652595" cy="885971"/>
          </a:xfrm>
          <a:prstGeom prst="rect">
            <a:avLst/>
          </a:prstGeom>
          <a:noFill/>
          <a:ln cap="flat">
            <a:noFill/>
            <a:prstDash val="solid"/>
          </a:ln>
        </p:spPr>
        <p:txBody>
          <a:bodyPr vert="horz" wrap="square" lIns="0" tIns="0" rIns="0" bIns="0" anchor="t" anchorCtr="0" compatLnSpc="1">
            <a:noAutofit/>
          </a:bodyPr>
          <a:lstStyle/>
          <a:p>
            <a:pPr marL="0" marR="0" lvl="0" indent="0" algn="l" defTabSz="914400" rtl="0" fontAlgn="auto" hangingPunct="1">
              <a:lnSpc>
                <a:spcPts val="347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a:solidFill>
                  <a:srgbClr val="FFFFFF"/>
                </a:solidFill>
                <a:uFillTx/>
                <a:latin typeface="Georgia Pro Semibold" pitchFamily="18"/>
                <a:ea typeface="Gelasio Bold" pitchFamily="34"/>
                <a:cs typeface="Gelasio Bold" pitchFamily="34"/>
              </a:rPr>
              <a:t>Scenarios for discussion</a:t>
            </a:r>
            <a:endParaRPr lang="en-US" sz="4000" b="0" i="0" u="none" strike="noStrike" kern="1200" cap="none" spc="0" baseline="0">
              <a:solidFill>
                <a:srgbClr val="000000"/>
              </a:solidFill>
              <a:uFillTx/>
              <a:latin typeface="Georgia Pro Semibold" pitchFamily="18"/>
            </a:endParaRPr>
          </a:p>
        </p:txBody>
      </p:sp>
      <p:pic>
        <p:nvPicPr>
          <p:cNvPr id="3" name="Image 0" descr="preencoded.png">
            <a:extLst>
              <a:ext uri="{FF2B5EF4-FFF2-40B4-BE49-F238E27FC236}">
                <a16:creationId xmlns:a16="http://schemas.microsoft.com/office/drawing/2014/main" id="{B0168F10-E1A3-B513-613D-F60604025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848" y="1371984"/>
            <a:ext cx="4177921" cy="2429048"/>
          </a:xfrm>
          <a:prstGeom prst="rect">
            <a:avLst/>
          </a:prstGeom>
          <a:noFill/>
          <a:ln cap="flat">
            <a:noFill/>
          </a:ln>
        </p:spPr>
      </p:pic>
      <p:sp>
        <p:nvSpPr>
          <p:cNvPr id="4" name="Text 2">
            <a:extLst>
              <a:ext uri="{FF2B5EF4-FFF2-40B4-BE49-F238E27FC236}">
                <a16:creationId xmlns:a16="http://schemas.microsoft.com/office/drawing/2014/main" id="{C579A6B9-8ACD-66B8-5BB5-FEC0B27A675E}"/>
              </a:ext>
            </a:extLst>
          </p:cNvPr>
          <p:cNvSpPr/>
          <p:nvPr/>
        </p:nvSpPr>
        <p:spPr>
          <a:xfrm>
            <a:off x="5432523" y="1635532"/>
            <a:ext cx="3439296" cy="680441"/>
          </a:xfrm>
          <a:prstGeom prst="rect">
            <a:avLst/>
          </a:prstGeom>
          <a:noFill/>
          <a:ln cap="flat">
            <a:noFill/>
            <a:prstDash val="solid"/>
          </a:ln>
        </p:spPr>
        <p:txBody>
          <a:bodyPr vert="horz" wrap="square" lIns="0" tIns="0" rIns="0" bIns="0" anchor="t" anchorCtr="0" compatLnSpc="1">
            <a:noAutofit/>
          </a:bodyPr>
          <a:lstStyle/>
          <a:p>
            <a:pPr marL="0" marR="0" lvl="0" indent="0" algn="l" defTabSz="914400" rtl="0" fontAlgn="auto" hangingPunct="1">
              <a:lnSpc>
                <a:spcPts val="178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dirty="0">
                <a:solidFill>
                  <a:srgbClr val="FFFFFF"/>
                </a:solidFill>
                <a:uFillTx/>
                <a:latin typeface="Poppins" pitchFamily="2"/>
                <a:ea typeface="Gelasio Bold" pitchFamily="34"/>
                <a:cs typeface="Poppins" pitchFamily="2"/>
              </a:rPr>
              <a:t>Scenario </a:t>
            </a:r>
            <a:r>
              <a:rPr lang="en-US" sz="1600" b="1" i="0" u="none" strike="noStrike" kern="0" cap="none" spc="0" baseline="0" dirty="0">
                <a:solidFill>
                  <a:srgbClr val="FFFFFF"/>
                </a:solidFill>
                <a:uFillTx/>
                <a:latin typeface="Poppins" pitchFamily="2"/>
                <a:ea typeface="Gelasio Bold" pitchFamily="34"/>
                <a:cs typeface="Poppins" pitchFamily="2"/>
              </a:rPr>
              <a:t>1: </a:t>
            </a:r>
            <a:r>
              <a:rPr lang="en-US" sz="1600" b="0" i="0" u="none" strike="noStrike" kern="0" cap="none" spc="0" baseline="0" dirty="0">
                <a:solidFill>
                  <a:srgbClr val="FFFFFF"/>
                </a:solidFill>
                <a:uFillTx/>
                <a:latin typeface="Poppins" pitchFamily="2"/>
                <a:ea typeface="Gelasio Bold" pitchFamily="34"/>
                <a:cs typeface="Poppins" pitchFamily="2"/>
              </a:rPr>
              <a:t>A student says they feel uncomfortable due to repeated comments from a peer.</a:t>
            </a:r>
          </a:p>
          <a:p>
            <a:pPr marL="0" marR="0" lvl="0" indent="0" algn="l" defTabSz="914400" rtl="0" fontAlgn="auto" hangingPunct="1">
              <a:lnSpc>
                <a:spcPts val="1780"/>
              </a:lnSpc>
              <a:spcBef>
                <a:spcPts val="0"/>
              </a:spcBef>
              <a:spcAft>
                <a:spcPts val="0"/>
              </a:spcAft>
              <a:buNone/>
              <a:tabLst/>
              <a:defRPr sz="1800" b="0" i="0" u="none" strike="noStrike" kern="0" cap="none" spc="0" baseline="0">
                <a:solidFill>
                  <a:srgbClr val="000000"/>
                </a:solidFill>
                <a:uFillTx/>
              </a:defRPr>
            </a:pPr>
            <a:endParaRPr lang="en-US" sz="1600" b="0" i="0" u="none" strike="noStrike" kern="0" cap="none" spc="0" baseline="0" dirty="0">
              <a:solidFill>
                <a:srgbClr val="FFFFFF"/>
              </a:solidFill>
              <a:uFillTx/>
              <a:latin typeface="Poppins" pitchFamily="2"/>
              <a:ea typeface="Gelasio Bold" pitchFamily="34"/>
              <a:cs typeface="Poppins" pitchFamily="2"/>
            </a:endParaRPr>
          </a:p>
          <a:p>
            <a:pPr marL="0" marR="0" lvl="0" indent="0" algn="l" defTabSz="914400" rtl="0" fontAlgn="auto" hangingPunct="1">
              <a:lnSpc>
                <a:spcPts val="1780"/>
              </a:lnSpc>
              <a:spcBef>
                <a:spcPts val="0"/>
              </a:spcBef>
              <a:spcAft>
                <a:spcPts val="0"/>
              </a:spcAft>
              <a:buNone/>
              <a:tabLst/>
              <a:defRPr sz="1800" b="0" i="0" u="none" strike="noStrike" kern="0" cap="none" spc="0" baseline="0">
                <a:solidFill>
                  <a:srgbClr val="000000"/>
                </a:solidFill>
                <a:uFillTx/>
              </a:defRPr>
            </a:pPr>
            <a:r>
              <a:rPr lang="en-US" sz="1800" b="1" i="0" u="none" strike="noStrike" kern="0" cap="none" spc="0" baseline="0" dirty="0">
                <a:solidFill>
                  <a:srgbClr val="FFFFFF"/>
                </a:solidFill>
                <a:uFillTx/>
                <a:latin typeface="Poppins" pitchFamily="2"/>
                <a:ea typeface="Gelasio Bold" pitchFamily="34"/>
                <a:cs typeface="Poppins" pitchFamily="2"/>
              </a:rPr>
              <a:t>What d</a:t>
            </a:r>
            <a:r>
              <a:rPr lang="en-US" sz="1800" b="1" i="0" u="none" strike="noStrike" kern="1200" cap="none" spc="0" baseline="0" dirty="0">
                <a:solidFill>
                  <a:srgbClr val="FFFFFF"/>
                </a:solidFill>
                <a:uFillTx/>
                <a:latin typeface="Poppins" pitchFamily="2"/>
                <a:ea typeface="Gelasio Bold" pitchFamily="34"/>
                <a:cs typeface="Poppins" pitchFamily="2"/>
              </a:rPr>
              <a:t>o you do?</a:t>
            </a:r>
          </a:p>
        </p:txBody>
      </p:sp>
      <p:pic>
        <p:nvPicPr>
          <p:cNvPr id="5" name="Image 1" descr="preencoded.png">
            <a:extLst>
              <a:ext uri="{FF2B5EF4-FFF2-40B4-BE49-F238E27FC236}">
                <a16:creationId xmlns:a16="http://schemas.microsoft.com/office/drawing/2014/main" id="{C4781CF1-2667-E2DD-22C9-040E12E353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824" y="4066847"/>
            <a:ext cx="4315968" cy="2635346"/>
          </a:xfrm>
          <a:prstGeom prst="rect">
            <a:avLst/>
          </a:prstGeom>
          <a:noFill/>
          <a:ln cap="flat">
            <a:noFill/>
          </a:ln>
        </p:spPr>
      </p:pic>
      <p:sp>
        <p:nvSpPr>
          <p:cNvPr id="6" name="Text 4">
            <a:extLst>
              <a:ext uri="{FF2B5EF4-FFF2-40B4-BE49-F238E27FC236}">
                <a16:creationId xmlns:a16="http://schemas.microsoft.com/office/drawing/2014/main" id="{24E280CC-11E9-E97D-100B-2163569663B8}"/>
              </a:ext>
            </a:extLst>
          </p:cNvPr>
          <p:cNvSpPr/>
          <p:nvPr/>
        </p:nvSpPr>
        <p:spPr>
          <a:xfrm>
            <a:off x="5432523" y="4372039"/>
            <a:ext cx="3114492" cy="1128863"/>
          </a:xfrm>
          <a:prstGeom prst="rect">
            <a:avLst/>
          </a:prstGeom>
          <a:noFill/>
          <a:ln cap="flat">
            <a:noFill/>
            <a:prstDash val="solid"/>
          </a:ln>
        </p:spPr>
        <p:txBody>
          <a:bodyPr vert="horz" wrap="square" lIns="0" tIns="0" rIns="0" bIns="0" anchor="t" anchorCtr="0" compatLnSpc="1">
            <a:noAutofit/>
          </a:bodyPr>
          <a:lstStyle/>
          <a:p>
            <a:pPr marL="0" marR="0" lvl="0" indent="0" algn="l" defTabSz="914400" rtl="0" fontAlgn="auto" hangingPunct="1">
              <a:lnSpc>
                <a:spcPts val="178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dirty="0">
                <a:solidFill>
                  <a:srgbClr val="FFFFFF"/>
                </a:solidFill>
                <a:uFillTx/>
                <a:latin typeface="Poppins" pitchFamily="2"/>
                <a:ea typeface="Gelasio Bold" pitchFamily="34"/>
                <a:cs typeface="Poppins" pitchFamily="2"/>
              </a:rPr>
              <a:t>Scenario 2: </a:t>
            </a:r>
            <a:r>
              <a:rPr lang="en-US" sz="1600" b="0" i="0" u="none" strike="noStrike" kern="1200" cap="none" spc="0" baseline="0" dirty="0">
                <a:solidFill>
                  <a:srgbClr val="FFFFFF"/>
                </a:solidFill>
                <a:uFillTx/>
                <a:latin typeface="Poppins" pitchFamily="2"/>
                <a:ea typeface="Gelasio Bold" pitchFamily="34"/>
                <a:cs typeface="Poppins" pitchFamily="2"/>
              </a:rPr>
              <a:t>A student discloses they were harassed by someone in another class.</a:t>
            </a:r>
          </a:p>
          <a:p>
            <a:pPr marL="0" marR="0" lvl="0" indent="0" algn="l" defTabSz="914400" rtl="0" fontAlgn="auto" hangingPunct="1">
              <a:lnSpc>
                <a:spcPts val="178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FFFFFF"/>
              </a:solidFill>
              <a:uFillTx/>
              <a:latin typeface="Poppins" pitchFamily="2"/>
              <a:ea typeface="Gelasio Bold" pitchFamily="34"/>
              <a:cs typeface="Poppins" pitchFamily="2"/>
            </a:endParaRPr>
          </a:p>
          <a:p>
            <a:pPr marL="0" marR="0" lvl="0" indent="0" algn="l" defTabSz="914400" rtl="0" fontAlgn="auto" hangingPunct="1">
              <a:lnSpc>
                <a:spcPts val="178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FFFFFF"/>
                </a:solidFill>
                <a:uFillTx/>
                <a:latin typeface="Poppins" pitchFamily="2"/>
                <a:ea typeface="Gelasio Bold" pitchFamily="34"/>
                <a:cs typeface="Poppins" pitchFamily="2"/>
              </a:rPr>
              <a:t>How do you respond?</a:t>
            </a:r>
          </a:p>
        </p:txBody>
      </p:sp>
      <p:pic>
        <p:nvPicPr>
          <p:cNvPr id="7" name="Image 3" descr="preencoded.png">
            <a:extLst>
              <a:ext uri="{FF2B5EF4-FFF2-40B4-BE49-F238E27FC236}">
                <a16:creationId xmlns:a16="http://schemas.microsoft.com/office/drawing/2014/main" id="{00C9A580-1B72-0FD9-F49A-C6A4888F20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9816" y="489011"/>
            <a:ext cx="1012003" cy="507994"/>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advTm="85157"/>
    </mc:Choice>
    <mc:Fallback xmlns="">
      <p:transition spd="slow" advTm="8515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A01D9-69B4-B3BC-19F1-668959DCFEBB}"/>
              </a:ext>
            </a:extLst>
          </p:cNvPr>
          <p:cNvSpPr txBox="1">
            <a:spLocks noGrp="1"/>
          </p:cNvSpPr>
          <p:nvPr>
            <p:ph type="title"/>
          </p:nvPr>
        </p:nvSpPr>
        <p:spPr>
          <a:xfrm>
            <a:off x="2059640" y="223835"/>
            <a:ext cx="6210303" cy="909224"/>
          </a:xfrm>
        </p:spPr>
        <p:txBody>
          <a:bodyPr/>
          <a:lstStyle/>
          <a:p>
            <a:pPr lvl="0"/>
            <a:r>
              <a:rPr lang="en-US"/>
              <a:t>Final Reminders</a:t>
            </a:r>
          </a:p>
        </p:txBody>
      </p:sp>
      <p:sp>
        <p:nvSpPr>
          <p:cNvPr id="3" name="Content Placeholder 2">
            <a:extLst>
              <a:ext uri="{FF2B5EF4-FFF2-40B4-BE49-F238E27FC236}">
                <a16:creationId xmlns:a16="http://schemas.microsoft.com/office/drawing/2014/main" id="{5057AD58-2632-A4BE-5604-8434B8F094EF}"/>
              </a:ext>
            </a:extLst>
          </p:cNvPr>
          <p:cNvSpPr txBox="1">
            <a:spLocks noGrp="1"/>
          </p:cNvSpPr>
          <p:nvPr>
            <p:ph idx="1"/>
          </p:nvPr>
        </p:nvSpPr>
        <p:spPr>
          <a:xfrm>
            <a:off x="2247896" y="1590260"/>
            <a:ext cx="6210303" cy="4351336"/>
          </a:xfrm>
        </p:spPr>
        <p:txBody>
          <a:bodyPr/>
          <a:lstStyle/>
          <a:p>
            <a:pPr lvl="0"/>
            <a:r>
              <a:rPr lang="en-US"/>
              <a:t>• You are not alone—use your campus Title IX office.</a:t>
            </a:r>
          </a:p>
          <a:p>
            <a:pPr lvl="0"/>
            <a:endParaRPr lang="en-US"/>
          </a:p>
          <a:p>
            <a:pPr lvl="0"/>
            <a:r>
              <a:rPr lang="en-US"/>
              <a:t>• Foster an inclusive and respectful learning environment.</a:t>
            </a:r>
          </a:p>
          <a:p>
            <a:pPr marL="342900" lvl="0" indent="-342900">
              <a:buChar char="•"/>
            </a:pPr>
            <a:endParaRPr lang="en-US"/>
          </a:p>
          <a:p>
            <a:pPr lvl="0"/>
            <a:r>
              <a:rPr lang="en-US"/>
              <a:t>• Listen, report, and provide resources</a:t>
            </a:r>
          </a:p>
          <a:p>
            <a:pPr lvl="0"/>
            <a:endParaRPr lang="en-US"/>
          </a:p>
          <a:p>
            <a:pPr lvl="0"/>
            <a:r>
              <a:rPr lang="en-US"/>
              <a:t>• Keep documentation factual and clear.</a:t>
            </a:r>
          </a:p>
          <a:p>
            <a:pPr lvl="0"/>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22450"/>
    </mc:Choice>
    <mc:Fallback xmlns="">
      <p:transition spd="slow" advTm="2245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Title 13">
            <a:extLst>
              <a:ext uri="{FF2B5EF4-FFF2-40B4-BE49-F238E27FC236}">
                <a16:creationId xmlns:a16="http://schemas.microsoft.com/office/drawing/2014/main" id="{8C39AD2A-538A-9D07-8EB2-738C0D466FB2}"/>
              </a:ext>
            </a:extLst>
          </p:cNvPr>
          <p:cNvSpPr txBox="1">
            <a:spLocks noGrp="1"/>
          </p:cNvSpPr>
          <p:nvPr>
            <p:ph type="title"/>
          </p:nvPr>
        </p:nvSpPr>
        <p:spPr>
          <a:xfrm>
            <a:off x="160568" y="989015"/>
            <a:ext cx="4933946" cy="1087861"/>
          </a:xfrm>
        </p:spPr>
        <p:txBody>
          <a:bodyPr/>
          <a:lstStyle/>
          <a:p>
            <a:pPr lvl="0"/>
            <a:r>
              <a:rPr lang="en-US" sz="2800"/>
              <a:t>Why is Title IX Important? </a:t>
            </a:r>
          </a:p>
        </p:txBody>
      </p:sp>
      <p:sp>
        <p:nvSpPr>
          <p:cNvPr id="3" name="Content Placeholder 14">
            <a:extLst>
              <a:ext uri="{FF2B5EF4-FFF2-40B4-BE49-F238E27FC236}">
                <a16:creationId xmlns:a16="http://schemas.microsoft.com/office/drawing/2014/main" id="{F12D16B1-A017-41F9-EA42-1AD701FA19AB}"/>
              </a:ext>
            </a:extLst>
          </p:cNvPr>
          <p:cNvSpPr txBox="1">
            <a:spLocks noGrp="1"/>
          </p:cNvSpPr>
          <p:nvPr>
            <p:ph type="body" idx="4294967295"/>
          </p:nvPr>
        </p:nvSpPr>
        <p:spPr>
          <a:xfrm>
            <a:off x="514651" y="2198885"/>
            <a:ext cx="4257373" cy="3670099"/>
          </a:xfrm>
        </p:spPr>
        <p:txBody>
          <a:bodyPr/>
          <a:lstStyle/>
          <a:p>
            <a:pPr marL="0" lvl="0"/>
            <a:r>
              <a:rPr lang="en-US" sz="2000">
                <a:solidFill>
                  <a:srgbClr val="FFC000"/>
                </a:solidFill>
              </a:rPr>
              <a:t>Promotes a safe, inclusive, and equitable campus.</a:t>
            </a:r>
          </a:p>
          <a:p>
            <a:pPr marL="0" lvl="0" indent="0">
              <a:buNone/>
            </a:pPr>
            <a:endParaRPr lang="en-US" sz="2000">
              <a:solidFill>
                <a:srgbClr val="FFC000"/>
              </a:solidFill>
            </a:endParaRPr>
          </a:p>
          <a:p>
            <a:pPr marL="0" lvl="0"/>
            <a:r>
              <a:rPr lang="en-US" sz="2000">
                <a:solidFill>
                  <a:srgbClr val="FFC000"/>
                </a:solidFill>
              </a:rPr>
              <a:t>Protects against harassment, discrimination, and retaliation for all members of the college community.</a:t>
            </a:r>
          </a:p>
          <a:p>
            <a:pPr marL="0" lvl="0"/>
            <a:endParaRPr lang="en-US" sz="2000">
              <a:solidFill>
                <a:srgbClr val="FFC000"/>
              </a:solidFill>
            </a:endParaRPr>
          </a:p>
          <a:p>
            <a:pPr marL="0" lvl="0"/>
            <a:r>
              <a:rPr lang="en-US" sz="2000">
                <a:solidFill>
                  <a:srgbClr val="FFC000"/>
                </a:solidFill>
              </a:rPr>
              <a:t>Upholds institutional integrity and federal compliance.</a:t>
            </a:r>
          </a:p>
          <a:p>
            <a:pPr marL="0" lvl="0" indent="0">
              <a:buNone/>
            </a:pPr>
            <a:endParaRPr lang="en-US" sz="1800">
              <a:solidFill>
                <a:srgbClr val="FFC000"/>
              </a:solidFill>
            </a:endParaRPr>
          </a:p>
          <a:p>
            <a:pPr marL="0" lvl="0"/>
            <a:endParaRPr lang="en-US" sz="1800">
              <a:solidFill>
                <a:srgbClr val="FFC000"/>
              </a:solidFill>
            </a:endParaRPr>
          </a:p>
          <a:p>
            <a:pPr marL="0" lvl="0"/>
            <a:endParaRPr lang="en-US" sz="1800">
              <a:solidFill>
                <a:srgbClr val="FFC000"/>
              </a:solidFill>
            </a:endParaRPr>
          </a:p>
          <a:p>
            <a:pPr marL="0" lvl="0"/>
            <a:endParaRPr lang="en-US" sz="1800">
              <a:solidFill>
                <a:srgbClr val="FFC000"/>
              </a:solidFill>
            </a:endParaRPr>
          </a:p>
        </p:txBody>
      </p:sp>
      <p:sp>
        <p:nvSpPr>
          <p:cNvPr id="4" name="Text Placeholder 15">
            <a:extLst>
              <a:ext uri="{FF2B5EF4-FFF2-40B4-BE49-F238E27FC236}">
                <a16:creationId xmlns:a16="http://schemas.microsoft.com/office/drawing/2014/main" id="{A7521A0B-4264-93B1-599D-C0A70A8719B1}"/>
              </a:ext>
            </a:extLst>
          </p:cNvPr>
          <p:cNvSpPr txBox="1">
            <a:spLocks noGrp="1"/>
          </p:cNvSpPr>
          <p:nvPr>
            <p:ph type="body" idx="4294967295"/>
          </p:nvPr>
        </p:nvSpPr>
        <p:spPr>
          <a:xfrm>
            <a:off x="933446" y="459357"/>
            <a:ext cx="5458117" cy="365129"/>
          </a:xfrm>
        </p:spPr>
        <p:txBody>
          <a:bodyPr/>
          <a:lstStyle/>
          <a:p>
            <a:pPr marL="0" lvl="0" indent="0">
              <a:buNone/>
            </a:pPr>
            <a:r>
              <a:rPr lang="en-US" sz="1800" b="1">
                <a:solidFill>
                  <a:srgbClr val="FFFFFF"/>
                </a:solidFill>
                <a:latin typeface="Georgia Pro" pitchFamily="18"/>
              </a:rPr>
              <a:t>Title IX  </a:t>
            </a:r>
            <a:r>
              <a:rPr lang="en-US" sz="1800" b="1">
                <a:solidFill>
                  <a:srgbClr val="FCBE01"/>
                </a:solidFill>
                <a:latin typeface="Georgia Pro" pitchFamily="18"/>
              </a:rPr>
              <a:t>|</a:t>
            </a:r>
            <a:r>
              <a:rPr lang="en-US" sz="1800" b="1">
                <a:solidFill>
                  <a:srgbClr val="FFFFFF"/>
                </a:solidFill>
                <a:latin typeface="Georgia Pro" pitchFamily="18"/>
              </a:rPr>
              <a:t> </a:t>
            </a:r>
            <a:r>
              <a:rPr lang="en-US" sz="1800">
                <a:solidFill>
                  <a:srgbClr val="FFFFFF"/>
                </a:solidFill>
                <a:latin typeface="Georgia Pro" pitchFamily="18"/>
              </a:rPr>
              <a:t> Inclusion, Equity, &amp; Safety</a:t>
            </a:r>
          </a:p>
          <a:p>
            <a:pPr marL="0" lvl="0" indent="0">
              <a:buNone/>
            </a:pPr>
            <a:endParaRPr lang="en-US" sz="1800" b="1">
              <a:solidFill>
                <a:srgbClr val="FFFFFF"/>
              </a:solidFill>
              <a:latin typeface="Georgia Pro" pitchFamily="18"/>
            </a:endParaRPr>
          </a:p>
        </p:txBody>
      </p:sp>
      <p:sp>
        <p:nvSpPr>
          <p:cNvPr id="5" name="Rectangle 18">
            <a:extLst>
              <a:ext uri="{FF2B5EF4-FFF2-40B4-BE49-F238E27FC236}">
                <a16:creationId xmlns:a16="http://schemas.microsoft.com/office/drawing/2014/main" id="{02F5D1FC-72BA-6E67-CEC1-4AC072F233AF}"/>
              </a:ext>
            </a:extLst>
          </p:cNvPr>
          <p:cNvSpPr/>
          <p:nvPr/>
        </p:nvSpPr>
        <p:spPr>
          <a:xfrm>
            <a:off x="5094515" y="2873831"/>
            <a:ext cx="121295" cy="3984168"/>
          </a:xfrm>
          <a:prstGeom prst="rect">
            <a:avLst/>
          </a:prstGeom>
          <a:solidFill>
            <a:srgbClr val="FCBE0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Poppins"/>
            </a:endParaRPr>
          </a:p>
        </p:txBody>
      </p:sp>
      <p:pic>
        <p:nvPicPr>
          <p:cNvPr id="6" name="Picture 5">
            <a:extLst>
              <a:ext uri="{FF2B5EF4-FFF2-40B4-BE49-F238E27FC236}">
                <a16:creationId xmlns:a16="http://schemas.microsoft.com/office/drawing/2014/main" id="{DF8195E7-AB7F-A53C-4FCA-C73D445EC53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094515" y="0"/>
            <a:ext cx="4049484" cy="6858000"/>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advTm="43229"/>
    </mc:Choice>
    <mc:Fallback xmlns="">
      <p:transition spd="slow" advTm="4322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Slide23">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EDA1083B-956A-C4D7-63A1-80A0F04C1616}"/>
              </a:ext>
            </a:extLst>
          </p:cNvPr>
          <p:cNvSpPr txBox="1">
            <a:spLocks noGrp="1"/>
          </p:cNvSpPr>
          <p:nvPr>
            <p:ph type="title"/>
          </p:nvPr>
        </p:nvSpPr>
        <p:spPr>
          <a:xfrm>
            <a:off x="0" y="300599"/>
            <a:ext cx="5298143" cy="1030940"/>
          </a:xfrm>
        </p:spPr>
        <p:txBody>
          <a:bodyPr anchorCtr="1">
            <a:normAutofit fontScale="90000"/>
          </a:bodyPr>
          <a:lstStyle/>
          <a:p>
            <a:pPr lvl="0" algn="ctr"/>
            <a:br>
              <a:rPr lang="en-US" sz="2900"/>
            </a:br>
            <a:r>
              <a:rPr lang="en-US" sz="2900"/>
              <a:t>Promoting an Inclusive </a:t>
            </a:r>
            <a:br>
              <a:rPr lang="en-US" sz="2900"/>
            </a:br>
            <a:r>
              <a:rPr lang="en-US" sz="2900"/>
              <a:t>Campus Culture</a:t>
            </a:r>
          </a:p>
        </p:txBody>
      </p:sp>
      <p:sp>
        <p:nvSpPr>
          <p:cNvPr id="3" name="Shape 2">
            <a:extLst>
              <a:ext uri="{FF2B5EF4-FFF2-40B4-BE49-F238E27FC236}">
                <a16:creationId xmlns:a16="http://schemas.microsoft.com/office/drawing/2014/main" id="{661952D9-0B13-2EE4-BF2D-BC0D15ADF77B}"/>
              </a:ext>
            </a:extLst>
          </p:cNvPr>
          <p:cNvSpPr txBox="1">
            <a:spLocks noGrp="1"/>
          </p:cNvSpPr>
          <p:nvPr>
            <p:ph type="body" idx="2"/>
          </p:nvPr>
        </p:nvSpPr>
        <p:spPr>
          <a:xfrm>
            <a:off x="116540" y="1624203"/>
            <a:ext cx="4814050" cy="4244791"/>
          </a:xfrm>
          <a:solidFill>
            <a:srgbClr val="FFFFFF">
              <a:alpha val="4000"/>
            </a:srgbClr>
          </a:solidFill>
        </p:spPr>
        <p:txBody>
          <a:bodyPr/>
          <a:lstStyle/>
          <a:p>
            <a:pPr lvl="0">
              <a:lnSpc>
                <a:spcPct val="80000"/>
              </a:lnSpc>
            </a:pPr>
            <a:r>
              <a:rPr lang="en-US" sz="2000" b="1" dirty="0"/>
              <a:t>Education &amp; Prevention</a:t>
            </a:r>
            <a:r>
              <a:rPr lang="en-US" sz="2000" dirty="0"/>
              <a:t>:  Regular training and workshops on Title IX. </a:t>
            </a:r>
          </a:p>
          <a:p>
            <a:pPr lvl="0">
              <a:lnSpc>
                <a:spcPct val="80000"/>
              </a:lnSpc>
            </a:pPr>
            <a:endParaRPr lang="en-US" sz="2000" dirty="0"/>
          </a:p>
          <a:p>
            <a:pPr lvl="0">
              <a:lnSpc>
                <a:spcPct val="80000"/>
              </a:lnSpc>
            </a:pPr>
            <a:endParaRPr lang="en-US" sz="2000" dirty="0"/>
          </a:p>
          <a:p>
            <a:pPr lvl="0">
              <a:lnSpc>
                <a:spcPct val="80000"/>
              </a:lnSpc>
            </a:pPr>
            <a:r>
              <a:rPr lang="en-US" sz="2000" b="1" dirty="0"/>
              <a:t>Partnerships</a:t>
            </a:r>
            <a:r>
              <a:rPr lang="en-US" sz="2000" dirty="0"/>
              <a:t>: Collaborating with faculty and staff, student groups and campus organizations to foster a culture of respect.</a:t>
            </a:r>
          </a:p>
          <a:p>
            <a:pPr lvl="0">
              <a:lnSpc>
                <a:spcPct val="80000"/>
              </a:lnSpc>
            </a:pPr>
            <a:r>
              <a:rPr lang="en-US" sz="2000" dirty="0"/>
              <a:t> </a:t>
            </a:r>
          </a:p>
          <a:p>
            <a:pPr lvl="0">
              <a:lnSpc>
                <a:spcPct val="80000"/>
              </a:lnSpc>
            </a:pPr>
            <a:endParaRPr lang="en-US" sz="2000" dirty="0"/>
          </a:p>
          <a:p>
            <a:pPr lvl="0">
              <a:lnSpc>
                <a:spcPct val="80000"/>
              </a:lnSpc>
            </a:pPr>
            <a:r>
              <a:rPr lang="en-US" sz="2000" b="1" dirty="0"/>
              <a:t>Accountability:</a:t>
            </a:r>
            <a:r>
              <a:rPr lang="en-US" sz="2000" dirty="0"/>
              <a:t> Enforcing strict policies and consequences for any Title IX violations or discrimination.</a:t>
            </a:r>
          </a:p>
          <a:p>
            <a:pPr lvl="0">
              <a:lnSpc>
                <a:spcPct val="80000"/>
              </a:lnSpc>
            </a:pPr>
            <a:endParaRPr lang="en-US" sz="1600" dirty="0"/>
          </a:p>
          <a:p>
            <a:pPr lvl="0">
              <a:lnSpc>
                <a:spcPct val="80000"/>
              </a:lnSpc>
            </a:pPr>
            <a:endParaRPr lang="en-US" sz="1600" dirty="0"/>
          </a:p>
          <a:p>
            <a:pPr lvl="0">
              <a:lnSpc>
                <a:spcPct val="80000"/>
              </a:lnSpc>
            </a:pPr>
            <a:endParaRPr lang="en-US" dirty="0"/>
          </a:p>
        </p:txBody>
      </p:sp>
      <p:pic>
        <p:nvPicPr>
          <p:cNvPr id="4" name="Image 0" descr="preencoded.png">
            <a:extLst>
              <a:ext uri="{FF2B5EF4-FFF2-40B4-BE49-F238E27FC236}">
                <a16:creationId xmlns:a16="http://schemas.microsoft.com/office/drawing/2014/main" id="{7A79E6C6-B65B-A8EE-F744-8B35827F32C0}"/>
              </a:ext>
            </a:extLst>
          </p:cNvPr>
          <p:cNvPicPr>
            <a:picLocks noGrp="1" noChangeAspect="1"/>
          </p:cNvPicPr>
          <p:nvPr>
            <p:ph type="pic" idx="1"/>
          </p:nvPr>
        </p:nvPicPr>
        <p:blipFill>
          <a:blip r:embed="rId3" cstate="screen">
            <a:extLst>
              <a:ext uri="{28A0092B-C50C-407E-A947-70E740481C1C}">
                <a14:useLocalDpi xmlns:a14="http://schemas.microsoft.com/office/drawing/2010/main" val="0"/>
              </a:ext>
            </a:extLst>
          </a:blip>
          <a:srcRect t="115" b="115"/>
          <a:stretch>
            <a:fillRect/>
          </a:stretch>
        </p:blipFill>
        <p:spPr>
          <a:xfrm>
            <a:off x="5226426" y="7936"/>
            <a:ext cx="3917573" cy="5861047"/>
          </a:xfrm>
        </p:spPr>
      </p:pic>
    </p:spTree>
  </p:cSld>
  <p:clrMapOvr>
    <a:masterClrMapping/>
  </p:clrMapOvr>
  <mc:AlternateContent xmlns:mc="http://schemas.openxmlformats.org/markup-compatibility/2006" xmlns:p14="http://schemas.microsoft.com/office/powerpoint/2010/main">
    <mc:Choice Requires="p14">
      <p:transition spd="slow" p14:dur="2000" advTm="33501"/>
    </mc:Choice>
    <mc:Fallback xmlns="">
      <p:transition spd="slow" advTm="3350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BEE73B7D-7280-7F50-4384-60077D2027B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734869" y="0"/>
            <a:ext cx="3409130" cy="5004620"/>
          </a:xfrm>
          <a:prstGeom prst="rect">
            <a:avLst/>
          </a:prstGeom>
          <a:noFill/>
          <a:ln cap="flat">
            <a:noFill/>
          </a:ln>
        </p:spPr>
      </p:pic>
      <p:sp>
        <p:nvSpPr>
          <p:cNvPr id="3" name="Text 0">
            <a:extLst>
              <a:ext uri="{FF2B5EF4-FFF2-40B4-BE49-F238E27FC236}">
                <a16:creationId xmlns:a16="http://schemas.microsoft.com/office/drawing/2014/main" id="{87235516-CEFF-8056-0562-AE72D77D55D8}"/>
              </a:ext>
            </a:extLst>
          </p:cNvPr>
          <p:cNvSpPr/>
          <p:nvPr/>
        </p:nvSpPr>
        <p:spPr>
          <a:xfrm>
            <a:off x="465978" y="167033"/>
            <a:ext cx="4899574" cy="728063"/>
          </a:xfrm>
          <a:prstGeom prst="rect">
            <a:avLst/>
          </a:prstGeom>
          <a:noFill/>
          <a:ln cap="flat">
            <a:noFill/>
            <a:prstDash val="solid"/>
          </a:ln>
        </p:spPr>
        <p:txBody>
          <a:bodyPr vert="horz" wrap="square" lIns="0" tIns="0" rIns="0" bIns="0" anchor="t" anchorCtr="0" compatLnSpc="1">
            <a:noAutofit/>
          </a:bodyPr>
          <a:lstStyle/>
          <a:p>
            <a:pPr marL="0" marR="0" lvl="0" indent="0" algn="l" defTabSz="571500" rtl="0" fontAlgn="auto" hangingPunct="1">
              <a:lnSpc>
                <a:spcPts val="2845"/>
              </a:lnSpc>
              <a:spcBef>
                <a:spcPts val="0"/>
              </a:spcBef>
              <a:spcAft>
                <a:spcPts val="0"/>
              </a:spcAft>
              <a:buNone/>
              <a:tabLst/>
              <a:defRPr sz="1800" b="0" i="0" u="none" strike="noStrike" kern="0" cap="none" spc="0" baseline="0">
                <a:solidFill>
                  <a:srgbClr val="000000"/>
                </a:solidFill>
                <a:uFillTx/>
              </a:defRPr>
            </a:pPr>
            <a:r>
              <a:rPr lang="en-US" sz="2281" b="1" i="0" u="none" strike="noStrike" kern="1200" cap="none" spc="0" baseline="0">
                <a:solidFill>
                  <a:srgbClr val="FFFFFF"/>
                </a:solidFill>
                <a:uFillTx/>
                <a:latin typeface="Georgia Pro Semibold" pitchFamily="18"/>
                <a:ea typeface="Gelasio Bold" pitchFamily="34"/>
                <a:cs typeface="Gelasio Bold" pitchFamily="34"/>
              </a:rPr>
              <a:t>Definition of Sexual Harassment Under Title IX</a:t>
            </a:r>
            <a:endParaRPr lang="en-US" sz="2281" b="0" i="0" u="none" strike="noStrike" kern="1200" cap="none" spc="0" baseline="0">
              <a:solidFill>
                <a:srgbClr val="000000"/>
              </a:solidFill>
              <a:uFillTx/>
              <a:latin typeface="Georgia Pro Semibold" pitchFamily="18"/>
            </a:endParaRPr>
          </a:p>
        </p:txBody>
      </p:sp>
      <p:sp>
        <p:nvSpPr>
          <p:cNvPr id="4" name="Shape 1">
            <a:extLst>
              <a:ext uri="{FF2B5EF4-FFF2-40B4-BE49-F238E27FC236}">
                <a16:creationId xmlns:a16="http://schemas.microsoft.com/office/drawing/2014/main" id="{D9F7573F-1A9E-7C82-DBE6-5CAD1E739AFC}"/>
              </a:ext>
            </a:extLst>
          </p:cNvPr>
          <p:cNvSpPr/>
          <p:nvPr/>
        </p:nvSpPr>
        <p:spPr>
          <a:xfrm>
            <a:off x="151168" y="1267449"/>
            <a:ext cx="262085" cy="262085"/>
          </a:xfrm>
          <a:custGeom>
            <a:avLst>
              <a:gd name="f10" fmla="val 4033"/>
            </a:avLst>
            <a:gdLst>
              <a:gd name="f1" fmla="val 10800000"/>
              <a:gd name="f2" fmla="val 5400000"/>
              <a:gd name="f3" fmla="val 16200000"/>
              <a:gd name="f4" fmla="val w"/>
              <a:gd name="f5" fmla="val h"/>
              <a:gd name="f6" fmla="val ss"/>
              <a:gd name="f7" fmla="val 0"/>
              <a:gd name="f8" fmla="*/ 5419351 1 1725033"/>
              <a:gd name="f9" fmla="val 45"/>
              <a:gd name="f10" fmla="val 4033"/>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C000"/>
          </a:solidFill>
          <a:ln w="7616" cap="flat">
            <a:solidFill>
              <a:srgbClr val="FFC000"/>
            </a:solidFill>
            <a:prstDash val="solid"/>
            <a:miter/>
          </a:ln>
        </p:spPr>
        <p:txBody>
          <a:bodyPr vert="horz" wrap="square" lIns="91440" tIns="45720" rIns="91440" bIns="45720" anchor="t" anchorCtr="0" compatLnSpc="1">
            <a:noAutofit/>
          </a:bodyPr>
          <a:lstStyle/>
          <a:p>
            <a:pPr marL="0" marR="0" lvl="0" indent="0" algn="l" defTabSz="5715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125" b="0" i="0" u="none" strike="noStrike" kern="1200" cap="none" spc="0" baseline="0">
              <a:solidFill>
                <a:srgbClr val="000000"/>
              </a:solidFill>
              <a:uFillTx/>
              <a:latin typeface="Calibri"/>
            </a:endParaRPr>
          </a:p>
        </p:txBody>
      </p:sp>
      <p:sp>
        <p:nvSpPr>
          <p:cNvPr id="5" name="Text 2">
            <a:extLst>
              <a:ext uri="{FF2B5EF4-FFF2-40B4-BE49-F238E27FC236}">
                <a16:creationId xmlns:a16="http://schemas.microsoft.com/office/drawing/2014/main" id="{E8406428-2C69-FBDF-CEA4-E0711C95314C}"/>
              </a:ext>
            </a:extLst>
          </p:cNvPr>
          <p:cNvSpPr/>
          <p:nvPr/>
        </p:nvSpPr>
        <p:spPr>
          <a:xfrm>
            <a:off x="220544" y="1341689"/>
            <a:ext cx="85578" cy="174723"/>
          </a:xfrm>
          <a:prstGeom prst="rect">
            <a:avLst/>
          </a:prstGeom>
          <a:noFill/>
          <a:ln cap="flat">
            <a:noFill/>
            <a:prstDash val="solid"/>
          </a:ln>
        </p:spPr>
        <p:txBody>
          <a:bodyPr vert="horz" wrap="none" lIns="0" tIns="0" rIns="0" bIns="0" anchor="t" anchorCtr="1" compatLnSpc="1">
            <a:noAutofit/>
          </a:bodyPr>
          <a:lstStyle/>
          <a:p>
            <a:pPr marL="0" marR="0" lvl="0" indent="0" algn="ctr" defTabSz="571500" rtl="0" fontAlgn="auto" hangingPunct="1">
              <a:lnSpc>
                <a:spcPts val="1375"/>
              </a:lnSpc>
              <a:spcBef>
                <a:spcPts val="0"/>
              </a:spcBef>
              <a:spcAft>
                <a:spcPts val="0"/>
              </a:spcAft>
              <a:buNone/>
              <a:tabLst/>
              <a:defRPr sz="1800" b="0" i="0" u="none" strike="noStrike" kern="0" cap="none" spc="0" baseline="0">
                <a:solidFill>
                  <a:srgbClr val="000000"/>
                </a:solidFill>
                <a:uFillTx/>
              </a:defRPr>
            </a:pPr>
            <a:r>
              <a:rPr lang="en-US" sz="1375" b="1" i="0" u="none" strike="noStrike" kern="1200" cap="none" spc="0" baseline="0">
                <a:solidFill>
                  <a:srgbClr val="FFFFFF"/>
                </a:solidFill>
                <a:uFillTx/>
                <a:latin typeface="Gelasio Bold" pitchFamily="34"/>
                <a:ea typeface="Gelasio Bold" pitchFamily="34"/>
                <a:cs typeface="Gelasio Bold" pitchFamily="34"/>
              </a:rPr>
              <a:t>1</a:t>
            </a:r>
            <a:endParaRPr lang="en-US" sz="1375" b="0" i="0" u="none" strike="noStrike" kern="1200" cap="none" spc="0" baseline="0">
              <a:solidFill>
                <a:srgbClr val="000000"/>
              </a:solidFill>
              <a:uFillTx/>
              <a:latin typeface="Calibri"/>
            </a:endParaRPr>
          </a:p>
        </p:txBody>
      </p:sp>
      <p:sp>
        <p:nvSpPr>
          <p:cNvPr id="6" name="Text 3">
            <a:extLst>
              <a:ext uri="{FF2B5EF4-FFF2-40B4-BE49-F238E27FC236}">
                <a16:creationId xmlns:a16="http://schemas.microsoft.com/office/drawing/2014/main" id="{EB8FBA9B-42CF-80E5-730F-E9F9736ED686}"/>
              </a:ext>
            </a:extLst>
          </p:cNvPr>
          <p:cNvSpPr/>
          <p:nvPr/>
        </p:nvSpPr>
        <p:spPr>
          <a:xfrm>
            <a:off x="495970" y="1294360"/>
            <a:ext cx="1701927" cy="182020"/>
          </a:xfrm>
          <a:prstGeom prst="rect">
            <a:avLst/>
          </a:prstGeom>
          <a:noFill/>
          <a:ln cap="flat">
            <a:noFill/>
            <a:prstDash val="solid"/>
          </a:ln>
        </p:spPr>
        <p:txBody>
          <a:bodyPr vert="horz" wrap="none" lIns="0" tIns="0" rIns="0" bIns="0" anchor="t" anchorCtr="0" compatLnSpc="1">
            <a:noAutofit/>
          </a:bodyPr>
          <a:lstStyle/>
          <a:p>
            <a:pPr marL="0" marR="0" lvl="0" indent="0" algn="l" defTabSz="571500" rtl="0" fontAlgn="auto" hangingPunct="1">
              <a:lnSpc>
                <a:spcPts val="1405"/>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FFFFFF"/>
                </a:solidFill>
                <a:uFillTx/>
                <a:latin typeface="Poppins" pitchFamily="2"/>
                <a:ea typeface="Gelasio Bold" pitchFamily="34"/>
                <a:cs typeface="Poppins" pitchFamily="2"/>
              </a:rPr>
              <a:t>Unwelcome Conduct</a:t>
            </a:r>
            <a:endParaRPr lang="en-US" sz="1400" b="0" i="0" u="none" strike="noStrike" kern="1200" cap="none" spc="0" baseline="0">
              <a:solidFill>
                <a:srgbClr val="000000"/>
              </a:solidFill>
              <a:uFillTx/>
              <a:latin typeface="Poppins" pitchFamily="2"/>
              <a:cs typeface="Poppins" pitchFamily="2"/>
            </a:endParaRPr>
          </a:p>
        </p:txBody>
      </p:sp>
      <p:sp>
        <p:nvSpPr>
          <p:cNvPr id="7" name="Text 4">
            <a:extLst>
              <a:ext uri="{FF2B5EF4-FFF2-40B4-BE49-F238E27FC236}">
                <a16:creationId xmlns:a16="http://schemas.microsoft.com/office/drawing/2014/main" id="{B9088310-66F8-091E-81EC-7C867E084552}"/>
              </a:ext>
            </a:extLst>
          </p:cNvPr>
          <p:cNvSpPr/>
          <p:nvPr/>
        </p:nvSpPr>
        <p:spPr>
          <a:xfrm>
            <a:off x="507876" y="1546250"/>
            <a:ext cx="2192091" cy="1186626"/>
          </a:xfrm>
          <a:prstGeom prst="rect">
            <a:avLst/>
          </a:prstGeom>
          <a:noFill/>
          <a:ln cap="flat">
            <a:noFill/>
            <a:prstDash val="solid"/>
          </a:ln>
        </p:spPr>
        <p:txBody>
          <a:bodyPr vert="horz" wrap="square" lIns="0" tIns="0" rIns="0" bIns="0" anchor="t" anchorCtr="0" compatLnSpc="1">
            <a:noAutofit/>
          </a:bodyPr>
          <a:lstStyle/>
          <a:p>
            <a:pPr marL="0" marR="0" lvl="0" indent="0" algn="l" defTabSz="571500" rtl="0" fontAlgn="auto" hangingPunct="1">
              <a:lnSpc>
                <a:spcPts val="144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FFFFFF"/>
                </a:solidFill>
                <a:uFillTx/>
                <a:latin typeface="Poppins" pitchFamily="2"/>
                <a:ea typeface="Gelasio Bold" pitchFamily="34"/>
                <a:cs typeface="Poppins" pitchFamily="2"/>
              </a:rPr>
              <a:t>Any unwelcome sexual advance, request for sexual favors, or other verbal, nonverbal, or physical conduct of a sexual nature.</a:t>
            </a:r>
            <a:endParaRPr lang="en-US" sz="1400" b="0" i="0" u="none" strike="noStrike" kern="1200" cap="none" spc="0" baseline="0">
              <a:solidFill>
                <a:srgbClr val="000000"/>
              </a:solidFill>
              <a:uFillTx/>
              <a:latin typeface="Poppins" pitchFamily="2"/>
              <a:cs typeface="Poppins" pitchFamily="2"/>
            </a:endParaRPr>
          </a:p>
        </p:txBody>
      </p:sp>
      <p:sp>
        <p:nvSpPr>
          <p:cNvPr id="8" name="Shape 5">
            <a:extLst>
              <a:ext uri="{FF2B5EF4-FFF2-40B4-BE49-F238E27FC236}">
                <a16:creationId xmlns:a16="http://schemas.microsoft.com/office/drawing/2014/main" id="{418708E4-9273-5D97-3C10-A99D9EFD936B}"/>
              </a:ext>
            </a:extLst>
          </p:cNvPr>
          <p:cNvSpPr/>
          <p:nvPr/>
        </p:nvSpPr>
        <p:spPr>
          <a:xfrm>
            <a:off x="2968681" y="1254328"/>
            <a:ext cx="262085" cy="262085"/>
          </a:xfrm>
          <a:custGeom>
            <a:avLst>
              <a:gd name="f10" fmla="val 4033"/>
            </a:avLst>
            <a:gdLst>
              <a:gd name="f1" fmla="val 10800000"/>
              <a:gd name="f2" fmla="val 5400000"/>
              <a:gd name="f3" fmla="val 16200000"/>
              <a:gd name="f4" fmla="val w"/>
              <a:gd name="f5" fmla="val h"/>
              <a:gd name="f6" fmla="val ss"/>
              <a:gd name="f7" fmla="val 0"/>
              <a:gd name="f8" fmla="*/ 5419351 1 1725033"/>
              <a:gd name="f9" fmla="val 45"/>
              <a:gd name="f10" fmla="val 4033"/>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C000"/>
          </a:solidFill>
          <a:ln w="7616" cap="flat">
            <a:solidFill>
              <a:srgbClr val="98791A"/>
            </a:solidFill>
            <a:prstDash val="solid"/>
            <a:miter/>
          </a:ln>
        </p:spPr>
        <p:txBody>
          <a:bodyPr vert="horz" wrap="square" lIns="91440" tIns="45720" rIns="91440" bIns="45720" anchor="t" anchorCtr="0" compatLnSpc="1">
            <a:noAutofit/>
          </a:bodyPr>
          <a:lstStyle/>
          <a:p>
            <a:pPr marL="0" marR="0" lvl="0" indent="0" algn="l" defTabSz="5715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125" b="0" i="0" u="none" strike="noStrike" kern="1200" cap="none" spc="0" baseline="0">
              <a:solidFill>
                <a:srgbClr val="000000"/>
              </a:solidFill>
              <a:uFillTx/>
              <a:latin typeface="Calibri"/>
            </a:endParaRPr>
          </a:p>
        </p:txBody>
      </p:sp>
      <p:sp>
        <p:nvSpPr>
          <p:cNvPr id="9" name="Text 6">
            <a:extLst>
              <a:ext uri="{FF2B5EF4-FFF2-40B4-BE49-F238E27FC236}">
                <a16:creationId xmlns:a16="http://schemas.microsoft.com/office/drawing/2014/main" id="{C82D9D14-0399-D94C-D24F-ED3F570B2B9A}"/>
              </a:ext>
            </a:extLst>
          </p:cNvPr>
          <p:cNvSpPr/>
          <p:nvPr/>
        </p:nvSpPr>
        <p:spPr>
          <a:xfrm>
            <a:off x="3033878" y="1317449"/>
            <a:ext cx="109462" cy="174723"/>
          </a:xfrm>
          <a:prstGeom prst="rect">
            <a:avLst/>
          </a:prstGeom>
          <a:noFill/>
          <a:ln cap="flat">
            <a:noFill/>
            <a:prstDash val="solid"/>
          </a:ln>
        </p:spPr>
        <p:txBody>
          <a:bodyPr vert="horz" wrap="none" lIns="0" tIns="0" rIns="0" bIns="0" anchor="t" anchorCtr="1" compatLnSpc="1">
            <a:noAutofit/>
          </a:bodyPr>
          <a:lstStyle/>
          <a:p>
            <a:pPr marL="0" marR="0" lvl="0" indent="0" algn="ctr" defTabSz="571500" rtl="0" fontAlgn="auto" hangingPunct="1">
              <a:lnSpc>
                <a:spcPts val="1375"/>
              </a:lnSpc>
              <a:spcBef>
                <a:spcPts val="0"/>
              </a:spcBef>
              <a:spcAft>
                <a:spcPts val="0"/>
              </a:spcAft>
              <a:buNone/>
              <a:tabLst/>
              <a:defRPr sz="1800" b="0" i="0" u="none" strike="noStrike" kern="0" cap="none" spc="0" baseline="0">
                <a:solidFill>
                  <a:srgbClr val="000000"/>
                </a:solidFill>
                <a:uFillTx/>
              </a:defRPr>
            </a:pPr>
            <a:r>
              <a:rPr lang="en-US" sz="1375" b="1" i="0" u="none" strike="noStrike" kern="1200" cap="none" spc="0" baseline="0">
                <a:solidFill>
                  <a:srgbClr val="FFFFFF"/>
                </a:solidFill>
                <a:uFillTx/>
                <a:latin typeface="Gelasio Bold" pitchFamily="34"/>
                <a:ea typeface="Gelasio Bold" pitchFamily="34"/>
                <a:cs typeface="Gelasio Bold" pitchFamily="34"/>
              </a:rPr>
              <a:t>2</a:t>
            </a:r>
            <a:endParaRPr lang="en-US" sz="1375" b="0" i="0" u="none" strike="noStrike" kern="1200" cap="none" spc="0" baseline="0">
              <a:solidFill>
                <a:srgbClr val="000000"/>
              </a:solidFill>
              <a:uFillTx/>
              <a:latin typeface="Calibri"/>
            </a:endParaRPr>
          </a:p>
        </p:txBody>
      </p:sp>
      <p:sp>
        <p:nvSpPr>
          <p:cNvPr id="10" name="Text 7">
            <a:extLst>
              <a:ext uri="{FF2B5EF4-FFF2-40B4-BE49-F238E27FC236}">
                <a16:creationId xmlns:a16="http://schemas.microsoft.com/office/drawing/2014/main" id="{7577B6CE-5ACC-8CF3-F8EF-086594C6597D}"/>
              </a:ext>
            </a:extLst>
          </p:cNvPr>
          <p:cNvSpPr/>
          <p:nvPr/>
        </p:nvSpPr>
        <p:spPr>
          <a:xfrm>
            <a:off x="3388793" y="1290712"/>
            <a:ext cx="1752968" cy="182020"/>
          </a:xfrm>
          <a:prstGeom prst="rect">
            <a:avLst/>
          </a:prstGeom>
          <a:noFill/>
          <a:ln cap="flat">
            <a:noFill/>
            <a:prstDash val="solid"/>
          </a:ln>
        </p:spPr>
        <p:txBody>
          <a:bodyPr vert="horz" wrap="none" lIns="0" tIns="0" rIns="0" bIns="0" anchor="t" anchorCtr="0" compatLnSpc="1">
            <a:noAutofit/>
          </a:bodyPr>
          <a:lstStyle/>
          <a:p>
            <a:pPr marL="0" marR="0" lvl="0" indent="0" algn="l" defTabSz="571500" rtl="0" fontAlgn="auto" hangingPunct="1">
              <a:lnSpc>
                <a:spcPts val="1405"/>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FFFFFF"/>
                </a:solidFill>
                <a:uFillTx/>
                <a:latin typeface="Poppins" pitchFamily="2"/>
                <a:ea typeface="Gelasio Bold" pitchFamily="34"/>
                <a:cs typeface="Poppins" pitchFamily="2"/>
              </a:rPr>
              <a:t>Hostile</a:t>
            </a:r>
            <a:r>
              <a:rPr lang="en-US" sz="1125" b="1" i="0" u="none" strike="noStrike" kern="1200" cap="none" spc="0" baseline="0">
                <a:solidFill>
                  <a:srgbClr val="FFFFFF"/>
                </a:solidFill>
                <a:uFillTx/>
                <a:latin typeface="Poppins" pitchFamily="2"/>
                <a:ea typeface="Gelasio Bold" pitchFamily="34"/>
                <a:cs typeface="Poppins" pitchFamily="2"/>
              </a:rPr>
              <a:t> </a:t>
            </a:r>
            <a:r>
              <a:rPr lang="en-US" sz="1400" b="1" i="0" u="none" strike="noStrike" kern="1200" cap="none" spc="0" baseline="0">
                <a:solidFill>
                  <a:srgbClr val="FFFFFF"/>
                </a:solidFill>
                <a:uFillTx/>
                <a:latin typeface="Poppins" pitchFamily="2"/>
                <a:ea typeface="Gelasio Bold" pitchFamily="34"/>
                <a:cs typeface="Poppins" pitchFamily="2"/>
              </a:rPr>
              <a:t>Environment</a:t>
            </a:r>
            <a:endParaRPr lang="en-US" sz="1400" b="1" i="0" u="none" strike="noStrike" kern="1200" cap="none" spc="0" baseline="0">
              <a:solidFill>
                <a:srgbClr val="000000"/>
              </a:solidFill>
              <a:uFillTx/>
              <a:latin typeface="Poppins" pitchFamily="2"/>
              <a:cs typeface="Poppins" pitchFamily="2"/>
            </a:endParaRPr>
          </a:p>
        </p:txBody>
      </p:sp>
      <p:sp>
        <p:nvSpPr>
          <p:cNvPr id="11" name="Text 8">
            <a:extLst>
              <a:ext uri="{FF2B5EF4-FFF2-40B4-BE49-F238E27FC236}">
                <a16:creationId xmlns:a16="http://schemas.microsoft.com/office/drawing/2014/main" id="{5C1D68C6-40CD-E38C-A795-DD008B3480AB}"/>
              </a:ext>
            </a:extLst>
          </p:cNvPr>
          <p:cNvSpPr/>
          <p:nvPr/>
        </p:nvSpPr>
        <p:spPr>
          <a:xfrm>
            <a:off x="3397361" y="1556592"/>
            <a:ext cx="2192091" cy="1118439"/>
          </a:xfrm>
          <a:prstGeom prst="rect">
            <a:avLst/>
          </a:prstGeom>
          <a:noFill/>
          <a:ln cap="flat">
            <a:noFill/>
            <a:prstDash val="solid"/>
          </a:ln>
        </p:spPr>
        <p:txBody>
          <a:bodyPr vert="horz" wrap="square" lIns="0" tIns="0" rIns="0" bIns="0" anchor="t" anchorCtr="0" compatLnSpc="1">
            <a:noAutofit/>
          </a:bodyPr>
          <a:lstStyle/>
          <a:p>
            <a:pPr marL="0" marR="0" lvl="0" indent="0" algn="l" defTabSz="571500" rtl="0" fontAlgn="auto" hangingPunct="1">
              <a:lnSpc>
                <a:spcPts val="144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Poppins" pitchFamily="2"/>
                <a:ea typeface="Gelasio Bold" pitchFamily="34"/>
                <a:cs typeface="Poppins" pitchFamily="2"/>
              </a:rPr>
              <a:t>When such conduct is so severe, pervasive, or objectively offensive that it effectively denies or limits a person's ability to participate in or benefit from the educational program.</a:t>
            </a:r>
            <a:endParaRPr lang="en-US" sz="1400" b="0" i="0" u="none" strike="noStrike" kern="1200" cap="none" spc="0" baseline="0" dirty="0">
              <a:solidFill>
                <a:srgbClr val="000000"/>
              </a:solidFill>
              <a:uFillTx/>
              <a:latin typeface="Poppins" pitchFamily="2"/>
              <a:cs typeface="Poppins" pitchFamily="2"/>
            </a:endParaRPr>
          </a:p>
        </p:txBody>
      </p:sp>
      <p:sp>
        <p:nvSpPr>
          <p:cNvPr id="12" name="Shape 9">
            <a:extLst>
              <a:ext uri="{FF2B5EF4-FFF2-40B4-BE49-F238E27FC236}">
                <a16:creationId xmlns:a16="http://schemas.microsoft.com/office/drawing/2014/main" id="{6D6ACB0F-42F0-E07A-DCB2-2D5F598AE19C}"/>
              </a:ext>
            </a:extLst>
          </p:cNvPr>
          <p:cNvSpPr/>
          <p:nvPr/>
        </p:nvSpPr>
        <p:spPr>
          <a:xfrm>
            <a:off x="217874" y="3117619"/>
            <a:ext cx="262085" cy="262085"/>
          </a:xfrm>
          <a:custGeom>
            <a:avLst>
              <a:gd name="f10" fmla="val 4033"/>
            </a:avLst>
            <a:gdLst>
              <a:gd name="f1" fmla="val 10800000"/>
              <a:gd name="f2" fmla="val 5400000"/>
              <a:gd name="f3" fmla="val 16200000"/>
              <a:gd name="f4" fmla="val w"/>
              <a:gd name="f5" fmla="val h"/>
              <a:gd name="f6" fmla="val ss"/>
              <a:gd name="f7" fmla="val 0"/>
              <a:gd name="f8" fmla="*/ 5419351 1 1725033"/>
              <a:gd name="f9" fmla="val 45"/>
              <a:gd name="f10" fmla="val 4033"/>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C000"/>
          </a:solidFill>
          <a:ln w="7616" cap="flat">
            <a:solidFill>
              <a:srgbClr val="98791A"/>
            </a:solidFill>
            <a:prstDash val="solid"/>
            <a:miter/>
          </a:ln>
        </p:spPr>
        <p:txBody>
          <a:bodyPr vert="horz" wrap="square" lIns="91440" tIns="45720" rIns="91440" bIns="45720" anchor="t" anchorCtr="0" compatLnSpc="1">
            <a:noAutofit/>
          </a:bodyPr>
          <a:lstStyle/>
          <a:p>
            <a:pPr marL="0" marR="0" lvl="0" indent="0" algn="l" defTabSz="5715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125" b="0" i="0" u="none" strike="noStrike" kern="1200" cap="none" spc="0" baseline="0">
              <a:solidFill>
                <a:srgbClr val="000000"/>
              </a:solidFill>
              <a:uFillTx/>
              <a:latin typeface="Calibri"/>
            </a:endParaRPr>
          </a:p>
        </p:txBody>
      </p:sp>
      <p:sp>
        <p:nvSpPr>
          <p:cNvPr id="13" name="Text 10">
            <a:extLst>
              <a:ext uri="{FF2B5EF4-FFF2-40B4-BE49-F238E27FC236}">
                <a16:creationId xmlns:a16="http://schemas.microsoft.com/office/drawing/2014/main" id="{DA4A03EA-55A4-99A9-0447-5EDC604E8672}"/>
              </a:ext>
            </a:extLst>
          </p:cNvPr>
          <p:cNvSpPr/>
          <p:nvPr/>
        </p:nvSpPr>
        <p:spPr>
          <a:xfrm>
            <a:off x="306122" y="3200994"/>
            <a:ext cx="109170" cy="174723"/>
          </a:xfrm>
          <a:prstGeom prst="rect">
            <a:avLst/>
          </a:prstGeom>
          <a:noFill/>
          <a:ln cap="flat">
            <a:noFill/>
            <a:prstDash val="solid"/>
          </a:ln>
        </p:spPr>
        <p:txBody>
          <a:bodyPr vert="horz" wrap="none" lIns="0" tIns="0" rIns="0" bIns="0" anchor="t" anchorCtr="1" compatLnSpc="1">
            <a:noAutofit/>
          </a:bodyPr>
          <a:lstStyle/>
          <a:p>
            <a:pPr marL="0" marR="0" lvl="0" indent="0" algn="ctr" defTabSz="571500" rtl="0" fontAlgn="auto" hangingPunct="1">
              <a:lnSpc>
                <a:spcPts val="1375"/>
              </a:lnSpc>
              <a:spcBef>
                <a:spcPts val="0"/>
              </a:spcBef>
              <a:spcAft>
                <a:spcPts val="0"/>
              </a:spcAft>
              <a:buNone/>
              <a:tabLst/>
              <a:defRPr sz="1800" b="0" i="0" u="none" strike="noStrike" kern="0" cap="none" spc="0" baseline="0">
                <a:solidFill>
                  <a:srgbClr val="000000"/>
                </a:solidFill>
                <a:uFillTx/>
              </a:defRPr>
            </a:pPr>
            <a:r>
              <a:rPr lang="en-US" sz="1375" b="1" i="0" u="none" strike="noStrike" kern="1200" cap="none" spc="0" baseline="0">
                <a:solidFill>
                  <a:srgbClr val="FFFFFF"/>
                </a:solidFill>
                <a:uFillTx/>
                <a:latin typeface="Gelasio Bold" pitchFamily="34"/>
                <a:ea typeface="Gelasio Bold" pitchFamily="34"/>
                <a:cs typeface="Gelasio Bold" pitchFamily="34"/>
              </a:rPr>
              <a:t>3</a:t>
            </a:r>
            <a:endParaRPr lang="en-US" sz="1375" b="0" i="0" u="none" strike="noStrike" kern="1200" cap="none" spc="0" baseline="0">
              <a:solidFill>
                <a:srgbClr val="000000"/>
              </a:solidFill>
              <a:uFillTx/>
              <a:latin typeface="Calibri"/>
            </a:endParaRPr>
          </a:p>
        </p:txBody>
      </p:sp>
      <p:sp>
        <p:nvSpPr>
          <p:cNvPr id="14" name="Text 11">
            <a:extLst>
              <a:ext uri="{FF2B5EF4-FFF2-40B4-BE49-F238E27FC236}">
                <a16:creationId xmlns:a16="http://schemas.microsoft.com/office/drawing/2014/main" id="{305D2615-C2F8-76D9-CBF2-06F46B634B94}"/>
              </a:ext>
            </a:extLst>
          </p:cNvPr>
          <p:cNvSpPr/>
          <p:nvPr/>
        </p:nvSpPr>
        <p:spPr>
          <a:xfrm>
            <a:off x="626062" y="3129908"/>
            <a:ext cx="1456282" cy="182020"/>
          </a:xfrm>
          <a:prstGeom prst="rect">
            <a:avLst/>
          </a:prstGeom>
          <a:noFill/>
          <a:ln cap="flat">
            <a:noFill/>
            <a:prstDash val="solid"/>
          </a:ln>
        </p:spPr>
        <p:txBody>
          <a:bodyPr vert="horz" wrap="none" lIns="0" tIns="0" rIns="0" bIns="0" anchor="t" anchorCtr="0" compatLnSpc="1">
            <a:noAutofit/>
          </a:bodyPr>
          <a:lstStyle/>
          <a:p>
            <a:pPr marL="0" marR="0" lvl="0" indent="0" algn="l" defTabSz="571500" rtl="0" fontAlgn="auto" hangingPunct="1">
              <a:lnSpc>
                <a:spcPts val="1405"/>
              </a:lnSpc>
              <a:spcBef>
                <a:spcPts val="0"/>
              </a:spcBef>
              <a:spcAft>
                <a:spcPts val="0"/>
              </a:spcAft>
              <a:buNone/>
              <a:tabLst/>
              <a:defRPr sz="1800" b="0" i="0" u="none" strike="noStrike" kern="0" cap="none" spc="0" baseline="0">
                <a:solidFill>
                  <a:srgbClr val="000000"/>
                </a:solidFill>
                <a:uFillTx/>
              </a:defRPr>
            </a:pPr>
            <a:r>
              <a:rPr lang="en-US" sz="1125" b="1" i="0" u="none" strike="noStrike" kern="1200" cap="none" spc="0" baseline="0">
                <a:solidFill>
                  <a:srgbClr val="FFFFFF"/>
                </a:solidFill>
                <a:uFillTx/>
                <a:latin typeface="Gelasio Bold" pitchFamily="34"/>
                <a:ea typeface="Gelasio Bold" pitchFamily="34"/>
                <a:cs typeface="Gelasio Bold" pitchFamily="34"/>
              </a:rPr>
              <a:t> </a:t>
            </a:r>
            <a:r>
              <a:rPr lang="en-US" sz="1400" b="1" i="0" u="none" strike="noStrike" kern="1200" cap="none" spc="0" baseline="0">
                <a:solidFill>
                  <a:srgbClr val="FFFFFF"/>
                </a:solidFill>
                <a:uFillTx/>
                <a:latin typeface="Poppins" pitchFamily="2"/>
                <a:ea typeface="Gelasio Bold" pitchFamily="34"/>
                <a:cs typeface="Poppins" pitchFamily="2"/>
              </a:rPr>
              <a:t>Quid Pro Quo</a:t>
            </a:r>
            <a:endParaRPr lang="en-US" sz="1400" b="0" i="0" u="none" strike="noStrike" kern="1200" cap="none" spc="0" baseline="0">
              <a:solidFill>
                <a:srgbClr val="000000"/>
              </a:solidFill>
              <a:uFillTx/>
              <a:latin typeface="Poppins" pitchFamily="2"/>
              <a:cs typeface="Poppins" pitchFamily="2"/>
            </a:endParaRPr>
          </a:p>
        </p:txBody>
      </p:sp>
      <p:sp>
        <p:nvSpPr>
          <p:cNvPr id="15" name="Text 12">
            <a:extLst>
              <a:ext uri="{FF2B5EF4-FFF2-40B4-BE49-F238E27FC236}">
                <a16:creationId xmlns:a16="http://schemas.microsoft.com/office/drawing/2014/main" id="{0A08DE32-8F09-D48E-69BA-A135563772C0}"/>
              </a:ext>
            </a:extLst>
          </p:cNvPr>
          <p:cNvSpPr/>
          <p:nvPr/>
        </p:nvSpPr>
        <p:spPr>
          <a:xfrm>
            <a:off x="625376" y="3384029"/>
            <a:ext cx="2175915" cy="1186626"/>
          </a:xfrm>
          <a:prstGeom prst="rect">
            <a:avLst/>
          </a:prstGeom>
          <a:noFill/>
          <a:ln cap="flat">
            <a:noFill/>
            <a:prstDash val="solid"/>
          </a:ln>
        </p:spPr>
        <p:txBody>
          <a:bodyPr vert="horz" wrap="square" lIns="0" tIns="0" rIns="0" bIns="0" anchor="t" anchorCtr="0" compatLnSpc="1">
            <a:noAutofit/>
          </a:bodyPr>
          <a:lstStyle/>
          <a:p>
            <a:pPr marL="0" marR="0" lvl="0" indent="0" algn="l" defTabSz="571500" rtl="0" fontAlgn="auto" hangingPunct="1">
              <a:lnSpc>
                <a:spcPts val="144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FFFFFF"/>
                </a:solidFill>
                <a:uFillTx/>
                <a:latin typeface="Poppins" pitchFamily="2"/>
                <a:ea typeface="Gelasio Bold" pitchFamily="34"/>
                <a:cs typeface="Poppins" pitchFamily="2"/>
              </a:rPr>
              <a:t>When a person in a position of power offers or threatens to take action based on a person's acceptance or rejection of sexual advances</a:t>
            </a:r>
            <a:r>
              <a:rPr lang="en-US" sz="1400" b="0" i="0" u="none" strike="noStrike" kern="1200" cap="none" spc="0" baseline="0">
                <a:solidFill>
                  <a:srgbClr val="FFFFFF"/>
                </a:solidFill>
                <a:uFillTx/>
                <a:latin typeface="Gelasio Bold" pitchFamily="34"/>
                <a:ea typeface="Gelasio Bold" pitchFamily="34"/>
                <a:cs typeface="Gelasio Bold" pitchFamily="34"/>
              </a:rPr>
              <a:t>.</a:t>
            </a:r>
            <a:endParaRPr lang="en-US" sz="1400" b="0" i="0" u="none" strike="noStrike" kern="1200" cap="none" spc="0" baseline="0">
              <a:solidFill>
                <a:srgbClr val="000000"/>
              </a:solidFill>
              <a:uFillTx/>
              <a:latin typeface="Calibri"/>
            </a:endParaRPr>
          </a:p>
        </p:txBody>
      </p:sp>
      <p:sp>
        <p:nvSpPr>
          <p:cNvPr id="16" name="Shape 13">
            <a:extLst>
              <a:ext uri="{FF2B5EF4-FFF2-40B4-BE49-F238E27FC236}">
                <a16:creationId xmlns:a16="http://schemas.microsoft.com/office/drawing/2014/main" id="{C8838876-F41D-4B17-4C6A-5FBEA855D960}"/>
              </a:ext>
            </a:extLst>
          </p:cNvPr>
          <p:cNvSpPr/>
          <p:nvPr/>
        </p:nvSpPr>
        <p:spPr>
          <a:xfrm>
            <a:off x="2989868" y="3095061"/>
            <a:ext cx="262085" cy="262085"/>
          </a:xfrm>
          <a:custGeom>
            <a:avLst>
              <a:gd name="f10" fmla="val 4033"/>
            </a:avLst>
            <a:gdLst>
              <a:gd name="f1" fmla="val 10800000"/>
              <a:gd name="f2" fmla="val 5400000"/>
              <a:gd name="f3" fmla="val 16200000"/>
              <a:gd name="f4" fmla="val w"/>
              <a:gd name="f5" fmla="val h"/>
              <a:gd name="f6" fmla="val ss"/>
              <a:gd name="f7" fmla="val 0"/>
              <a:gd name="f8" fmla="*/ 5419351 1 1725033"/>
              <a:gd name="f9" fmla="val 45"/>
              <a:gd name="f10" fmla="val 4033"/>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C000"/>
          </a:solidFill>
          <a:ln w="7616" cap="flat">
            <a:solidFill>
              <a:srgbClr val="98791A"/>
            </a:solidFill>
            <a:prstDash val="solid"/>
            <a:miter/>
          </a:ln>
        </p:spPr>
        <p:txBody>
          <a:bodyPr vert="horz" wrap="square" lIns="91440" tIns="45720" rIns="91440" bIns="45720" anchor="t" anchorCtr="0" compatLnSpc="1">
            <a:noAutofit/>
          </a:bodyPr>
          <a:lstStyle/>
          <a:p>
            <a:pPr marL="0" marR="0" lvl="0" indent="0" algn="l" defTabSz="5715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125" b="0" i="0" u="none" strike="noStrike" kern="1200" cap="none" spc="0" baseline="0">
              <a:solidFill>
                <a:srgbClr val="000000"/>
              </a:solidFill>
              <a:uFillTx/>
              <a:latin typeface="Calibri"/>
            </a:endParaRPr>
          </a:p>
        </p:txBody>
      </p:sp>
      <p:sp>
        <p:nvSpPr>
          <p:cNvPr id="17" name="Text 14">
            <a:extLst>
              <a:ext uri="{FF2B5EF4-FFF2-40B4-BE49-F238E27FC236}">
                <a16:creationId xmlns:a16="http://schemas.microsoft.com/office/drawing/2014/main" id="{063CFA35-0B7C-E284-6459-700750B2B5FE}"/>
              </a:ext>
            </a:extLst>
          </p:cNvPr>
          <p:cNvSpPr/>
          <p:nvPr/>
        </p:nvSpPr>
        <p:spPr>
          <a:xfrm>
            <a:off x="3046808" y="3161300"/>
            <a:ext cx="113477" cy="174723"/>
          </a:xfrm>
          <a:prstGeom prst="rect">
            <a:avLst/>
          </a:prstGeom>
          <a:noFill/>
          <a:ln cap="flat">
            <a:noFill/>
            <a:prstDash val="solid"/>
          </a:ln>
        </p:spPr>
        <p:txBody>
          <a:bodyPr vert="horz" wrap="none" lIns="0" tIns="0" rIns="0" bIns="0" anchor="t" anchorCtr="1" compatLnSpc="1">
            <a:noAutofit/>
          </a:bodyPr>
          <a:lstStyle/>
          <a:p>
            <a:pPr marL="0" marR="0" lvl="0" indent="0" algn="ctr" defTabSz="571500" rtl="0" fontAlgn="auto" hangingPunct="1">
              <a:lnSpc>
                <a:spcPts val="1375"/>
              </a:lnSpc>
              <a:spcBef>
                <a:spcPts val="0"/>
              </a:spcBef>
              <a:spcAft>
                <a:spcPts val="0"/>
              </a:spcAft>
              <a:buNone/>
              <a:tabLst/>
              <a:defRPr sz="1800" b="0" i="0" u="none" strike="noStrike" kern="0" cap="none" spc="0" baseline="0">
                <a:solidFill>
                  <a:srgbClr val="000000"/>
                </a:solidFill>
                <a:uFillTx/>
              </a:defRPr>
            </a:pPr>
            <a:r>
              <a:rPr lang="en-US" sz="1375" b="1" i="0" u="none" strike="noStrike" kern="1200" cap="none" spc="0" baseline="0">
                <a:solidFill>
                  <a:srgbClr val="FFFFFF"/>
                </a:solidFill>
                <a:uFillTx/>
                <a:latin typeface="Gelasio Bold" pitchFamily="34"/>
                <a:ea typeface="Gelasio Bold" pitchFamily="34"/>
                <a:cs typeface="Gelasio Bold" pitchFamily="34"/>
              </a:rPr>
              <a:t>4</a:t>
            </a:r>
            <a:endParaRPr lang="en-US" sz="1375" b="0" i="0" u="none" strike="noStrike" kern="1200" cap="none" spc="0" baseline="0">
              <a:solidFill>
                <a:srgbClr val="000000"/>
              </a:solidFill>
              <a:uFillTx/>
              <a:latin typeface="Calibri"/>
            </a:endParaRPr>
          </a:p>
        </p:txBody>
      </p:sp>
      <p:sp>
        <p:nvSpPr>
          <p:cNvPr id="18" name="Text 15">
            <a:extLst>
              <a:ext uri="{FF2B5EF4-FFF2-40B4-BE49-F238E27FC236}">
                <a16:creationId xmlns:a16="http://schemas.microsoft.com/office/drawing/2014/main" id="{CDAF7A4E-7A03-DB45-8407-28FA07D5FD8F}"/>
              </a:ext>
            </a:extLst>
          </p:cNvPr>
          <p:cNvSpPr/>
          <p:nvPr/>
        </p:nvSpPr>
        <p:spPr>
          <a:xfrm>
            <a:off x="3365787" y="3153847"/>
            <a:ext cx="1456282" cy="221870"/>
          </a:xfrm>
          <a:prstGeom prst="rect">
            <a:avLst/>
          </a:prstGeom>
          <a:noFill/>
          <a:ln cap="flat">
            <a:noFill/>
            <a:prstDash val="solid"/>
          </a:ln>
        </p:spPr>
        <p:txBody>
          <a:bodyPr vert="horz" wrap="none" lIns="0" tIns="0" rIns="0" bIns="0" anchor="t" anchorCtr="0" compatLnSpc="1">
            <a:noAutofit/>
          </a:bodyPr>
          <a:lstStyle/>
          <a:p>
            <a:pPr marL="0" marR="0" lvl="0" indent="0" algn="l" defTabSz="571500" rtl="0" fontAlgn="auto" hangingPunct="1">
              <a:lnSpc>
                <a:spcPts val="1405"/>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dirty="0">
                <a:solidFill>
                  <a:srgbClr val="FFFFFF"/>
                </a:solidFill>
                <a:uFillTx/>
                <a:latin typeface="Poppins" pitchFamily="2"/>
                <a:ea typeface="Gelasio Bold" pitchFamily="34"/>
                <a:cs typeface="Poppins" pitchFamily="2"/>
              </a:rPr>
              <a:t>Retaliation</a:t>
            </a:r>
            <a:endParaRPr lang="en-US" sz="1400" b="0" i="0" u="none" strike="noStrike" kern="1200" cap="none" spc="0" baseline="0" dirty="0">
              <a:solidFill>
                <a:srgbClr val="000000"/>
              </a:solidFill>
              <a:uFillTx/>
              <a:latin typeface="Poppins" pitchFamily="2"/>
              <a:cs typeface="Poppins" pitchFamily="2"/>
            </a:endParaRPr>
          </a:p>
        </p:txBody>
      </p:sp>
      <p:sp>
        <p:nvSpPr>
          <p:cNvPr id="19" name="Text 16">
            <a:extLst>
              <a:ext uri="{FF2B5EF4-FFF2-40B4-BE49-F238E27FC236}">
                <a16:creationId xmlns:a16="http://schemas.microsoft.com/office/drawing/2014/main" id="{F19E68E2-3A98-C7D1-D88F-2FF1924FA937}"/>
              </a:ext>
            </a:extLst>
          </p:cNvPr>
          <p:cNvSpPr/>
          <p:nvPr/>
        </p:nvSpPr>
        <p:spPr>
          <a:xfrm>
            <a:off x="3387458" y="3388007"/>
            <a:ext cx="2369082" cy="1348675"/>
          </a:xfrm>
          <a:prstGeom prst="rect">
            <a:avLst/>
          </a:prstGeom>
          <a:noFill/>
          <a:ln cap="flat">
            <a:noFill/>
            <a:prstDash val="solid"/>
          </a:ln>
        </p:spPr>
        <p:txBody>
          <a:bodyPr vert="horz" wrap="square" lIns="0" tIns="0" rIns="0" bIns="0" anchor="t" anchorCtr="0" compatLnSpc="1">
            <a:noAutofit/>
          </a:bodyPr>
          <a:lstStyle/>
          <a:p>
            <a:pPr marL="0" marR="0" lvl="0" indent="0" algn="l" defTabSz="571500" rtl="0" fontAlgn="auto" hangingPunct="1">
              <a:lnSpc>
                <a:spcPts val="144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Poppins" pitchFamily="2"/>
                <a:ea typeface="Gelasio Bold" pitchFamily="34"/>
                <a:cs typeface="Poppins" pitchFamily="2"/>
              </a:rPr>
              <a:t>Taking action against someone who complains about sexual harassment</a:t>
            </a:r>
          </a:p>
          <a:p>
            <a:pPr marL="0" marR="0" lvl="0" indent="0" algn="l" defTabSz="571500" rtl="0" fontAlgn="auto" hangingPunct="1">
              <a:lnSpc>
                <a:spcPts val="144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Poppins" pitchFamily="2"/>
                <a:ea typeface="Gelasio Bold" pitchFamily="34"/>
                <a:cs typeface="Poppins" pitchFamily="2"/>
              </a:rPr>
              <a:t>or participates in the investigation.</a:t>
            </a:r>
            <a:endParaRPr lang="en-US" sz="1400" b="0" i="0" u="none" strike="noStrike" kern="1200" cap="none" spc="0" baseline="0" dirty="0">
              <a:solidFill>
                <a:srgbClr val="000000"/>
              </a:solidFill>
              <a:uFillTx/>
              <a:latin typeface="Poppins" pitchFamily="2"/>
              <a:cs typeface="Poppins" pitchFamily="2"/>
            </a:endParaRPr>
          </a:p>
        </p:txBody>
      </p:sp>
    </p:spTree>
  </p:cSld>
  <p:clrMapOvr>
    <a:masterClrMapping/>
  </p:clrMapOvr>
  <mc:AlternateContent xmlns:mc="http://schemas.openxmlformats.org/markup-compatibility/2006" xmlns:p14="http://schemas.microsoft.com/office/powerpoint/2010/main">
    <mc:Choice Requires="p14">
      <p:transition spd="slow" p14:dur="2000" advTm="114766"/>
    </mc:Choice>
    <mc:Fallback xmlns="">
      <p:transition spd="slow" advTm="11476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sp>
        <p:nvSpPr>
          <p:cNvPr id="2" name="Title 13">
            <a:extLst>
              <a:ext uri="{FF2B5EF4-FFF2-40B4-BE49-F238E27FC236}">
                <a16:creationId xmlns:a16="http://schemas.microsoft.com/office/drawing/2014/main" id="{093AFEB4-F0FD-4A8B-9990-735B3B3515F0}"/>
              </a:ext>
            </a:extLst>
          </p:cNvPr>
          <p:cNvSpPr txBox="1">
            <a:spLocks noGrp="1"/>
          </p:cNvSpPr>
          <p:nvPr>
            <p:ph type="title"/>
          </p:nvPr>
        </p:nvSpPr>
        <p:spPr>
          <a:xfrm>
            <a:off x="160568" y="823526"/>
            <a:ext cx="4933946" cy="1087861"/>
          </a:xfrm>
        </p:spPr>
        <p:txBody>
          <a:bodyPr/>
          <a:lstStyle/>
          <a:p>
            <a:pPr lvl="0"/>
            <a:r>
              <a:rPr lang="en-US" sz="3200"/>
              <a:t>Retaliation Protections</a:t>
            </a:r>
          </a:p>
        </p:txBody>
      </p:sp>
      <p:sp>
        <p:nvSpPr>
          <p:cNvPr id="3" name="Content Placeholder 14">
            <a:extLst>
              <a:ext uri="{FF2B5EF4-FFF2-40B4-BE49-F238E27FC236}">
                <a16:creationId xmlns:a16="http://schemas.microsoft.com/office/drawing/2014/main" id="{DDD935BC-B48C-13A3-9F4E-0F0FBAFAA2FF}"/>
              </a:ext>
            </a:extLst>
          </p:cNvPr>
          <p:cNvSpPr txBox="1">
            <a:spLocks noGrp="1"/>
          </p:cNvSpPr>
          <p:nvPr>
            <p:ph type="body" idx="4294967295"/>
          </p:nvPr>
        </p:nvSpPr>
        <p:spPr>
          <a:xfrm>
            <a:off x="200025" y="1750143"/>
            <a:ext cx="4572000" cy="4336020"/>
          </a:xfrm>
        </p:spPr>
        <p:txBody>
          <a:bodyPr/>
          <a:lstStyle/>
          <a:p>
            <a:pPr marL="0" lvl="0">
              <a:lnSpc>
                <a:spcPct val="70000"/>
              </a:lnSpc>
            </a:pPr>
            <a:endParaRPr lang="en-US" sz="1400" dirty="0">
              <a:solidFill>
                <a:srgbClr val="FFC000"/>
              </a:solidFill>
            </a:endParaRPr>
          </a:p>
          <a:p>
            <a:pPr marL="0" lvl="0" indent="0">
              <a:lnSpc>
                <a:spcPct val="70000"/>
              </a:lnSpc>
              <a:buNone/>
            </a:pPr>
            <a:r>
              <a:rPr lang="en-US" sz="2200" dirty="0">
                <a:solidFill>
                  <a:srgbClr val="FFC000"/>
                </a:solidFill>
              </a:rPr>
              <a:t>Title IX prohibits retaliation against anyone involved in a report or investigation.</a:t>
            </a:r>
          </a:p>
          <a:p>
            <a:pPr marL="0" lvl="0" indent="0">
              <a:lnSpc>
                <a:spcPct val="70000"/>
              </a:lnSpc>
              <a:buNone/>
            </a:pPr>
            <a:r>
              <a:rPr lang="en-US" sz="2200" dirty="0">
                <a:solidFill>
                  <a:srgbClr val="FFC000"/>
                </a:solidFill>
              </a:rPr>
              <a:t>Examples of retaliation:</a:t>
            </a:r>
          </a:p>
          <a:p>
            <a:pPr marL="0" lvl="0" indent="0">
              <a:lnSpc>
                <a:spcPct val="70000"/>
              </a:lnSpc>
              <a:buNone/>
            </a:pPr>
            <a:endParaRPr lang="en-US" sz="2200" dirty="0">
              <a:solidFill>
                <a:srgbClr val="FFC000"/>
              </a:solidFill>
            </a:endParaRPr>
          </a:p>
          <a:p>
            <a:pPr marL="0" lvl="0">
              <a:lnSpc>
                <a:spcPct val="70000"/>
              </a:lnSpc>
            </a:pPr>
            <a:r>
              <a:rPr lang="en-US" sz="2200" dirty="0">
                <a:solidFill>
                  <a:srgbClr val="FFC000"/>
                </a:solidFill>
              </a:rPr>
              <a:t>Negative grading or reviews.</a:t>
            </a:r>
          </a:p>
          <a:p>
            <a:pPr marL="0" lvl="0">
              <a:lnSpc>
                <a:spcPct val="70000"/>
              </a:lnSpc>
            </a:pPr>
            <a:endParaRPr lang="en-US" sz="2200" dirty="0">
              <a:solidFill>
                <a:srgbClr val="FFC000"/>
              </a:solidFill>
            </a:endParaRPr>
          </a:p>
          <a:p>
            <a:pPr marL="0" lvl="0">
              <a:lnSpc>
                <a:spcPct val="70000"/>
              </a:lnSpc>
            </a:pPr>
            <a:r>
              <a:rPr lang="en-US" sz="2200" dirty="0">
                <a:solidFill>
                  <a:srgbClr val="FFC000"/>
                </a:solidFill>
              </a:rPr>
              <a:t>Harassment or ostracism.</a:t>
            </a:r>
          </a:p>
          <a:p>
            <a:pPr marL="0" lvl="0">
              <a:lnSpc>
                <a:spcPct val="70000"/>
              </a:lnSpc>
            </a:pPr>
            <a:endParaRPr lang="en-US" sz="2200" dirty="0">
              <a:solidFill>
                <a:srgbClr val="FFC000"/>
              </a:solidFill>
            </a:endParaRPr>
          </a:p>
          <a:p>
            <a:pPr marL="0" lvl="0">
              <a:lnSpc>
                <a:spcPct val="70000"/>
              </a:lnSpc>
            </a:pPr>
            <a:r>
              <a:rPr lang="en-US" sz="2200" dirty="0">
                <a:solidFill>
                  <a:srgbClr val="FFC000"/>
                </a:solidFill>
              </a:rPr>
              <a:t>Faculty must support those who report or participate in investigations.</a:t>
            </a:r>
          </a:p>
          <a:p>
            <a:pPr marL="0" lvl="0">
              <a:lnSpc>
                <a:spcPct val="70000"/>
              </a:lnSpc>
            </a:pPr>
            <a:endParaRPr lang="en-US" sz="1400" dirty="0">
              <a:solidFill>
                <a:srgbClr val="FFC000"/>
              </a:solidFill>
            </a:endParaRPr>
          </a:p>
          <a:p>
            <a:pPr marL="0" lvl="0">
              <a:lnSpc>
                <a:spcPct val="70000"/>
              </a:lnSpc>
            </a:pPr>
            <a:endParaRPr lang="en-US" sz="1400" dirty="0">
              <a:solidFill>
                <a:srgbClr val="FFC000"/>
              </a:solidFill>
            </a:endParaRPr>
          </a:p>
        </p:txBody>
      </p:sp>
      <p:sp>
        <p:nvSpPr>
          <p:cNvPr id="4" name="Text Placeholder 15">
            <a:extLst>
              <a:ext uri="{FF2B5EF4-FFF2-40B4-BE49-F238E27FC236}">
                <a16:creationId xmlns:a16="http://schemas.microsoft.com/office/drawing/2014/main" id="{AA81DA07-A779-0552-7838-27BD66DC6D83}"/>
              </a:ext>
            </a:extLst>
          </p:cNvPr>
          <p:cNvSpPr txBox="1">
            <a:spLocks noGrp="1"/>
          </p:cNvSpPr>
          <p:nvPr>
            <p:ph type="body" idx="4294967295"/>
          </p:nvPr>
        </p:nvSpPr>
        <p:spPr>
          <a:xfrm>
            <a:off x="933446" y="459357"/>
            <a:ext cx="5458117" cy="365129"/>
          </a:xfrm>
        </p:spPr>
        <p:txBody>
          <a:bodyPr/>
          <a:lstStyle/>
          <a:p>
            <a:pPr marL="0" lvl="0" indent="0">
              <a:buNone/>
            </a:pPr>
            <a:r>
              <a:rPr lang="en-US" sz="1800" b="1">
                <a:solidFill>
                  <a:srgbClr val="FFFFFF"/>
                </a:solidFill>
                <a:latin typeface="Georgia Pro" pitchFamily="18"/>
              </a:rPr>
              <a:t>Title IX  </a:t>
            </a:r>
            <a:r>
              <a:rPr lang="en-US" sz="1800" b="1">
                <a:solidFill>
                  <a:srgbClr val="FCBE01"/>
                </a:solidFill>
                <a:latin typeface="Georgia Pro" pitchFamily="18"/>
              </a:rPr>
              <a:t>|</a:t>
            </a:r>
            <a:r>
              <a:rPr lang="en-US" sz="1800" b="1">
                <a:solidFill>
                  <a:srgbClr val="FFFFFF"/>
                </a:solidFill>
                <a:latin typeface="Georgia Pro" pitchFamily="18"/>
              </a:rPr>
              <a:t> </a:t>
            </a:r>
            <a:r>
              <a:rPr lang="en-US" sz="1800">
                <a:solidFill>
                  <a:srgbClr val="FFFFFF"/>
                </a:solidFill>
                <a:latin typeface="Georgia Pro" pitchFamily="18"/>
              </a:rPr>
              <a:t> Retaliation</a:t>
            </a:r>
          </a:p>
          <a:p>
            <a:pPr marL="0" lvl="0" indent="0">
              <a:buNone/>
            </a:pPr>
            <a:endParaRPr lang="en-US" sz="1800" b="1">
              <a:solidFill>
                <a:srgbClr val="FFFFFF"/>
              </a:solidFill>
              <a:latin typeface="Georgia Pro" pitchFamily="18"/>
            </a:endParaRPr>
          </a:p>
        </p:txBody>
      </p:sp>
      <p:sp>
        <p:nvSpPr>
          <p:cNvPr id="5" name="Rectangle 18">
            <a:extLst>
              <a:ext uri="{FF2B5EF4-FFF2-40B4-BE49-F238E27FC236}">
                <a16:creationId xmlns:a16="http://schemas.microsoft.com/office/drawing/2014/main" id="{C2087ACB-EA8F-DB7F-7D9C-DA7BA3A18BE9}"/>
              </a:ext>
            </a:extLst>
          </p:cNvPr>
          <p:cNvSpPr/>
          <p:nvPr/>
        </p:nvSpPr>
        <p:spPr>
          <a:xfrm>
            <a:off x="5094515" y="2873831"/>
            <a:ext cx="121295" cy="3984168"/>
          </a:xfrm>
          <a:prstGeom prst="rect">
            <a:avLst/>
          </a:prstGeom>
          <a:solidFill>
            <a:srgbClr val="FCBE0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Poppins"/>
            </a:endParaRPr>
          </a:p>
        </p:txBody>
      </p:sp>
      <p:pic>
        <p:nvPicPr>
          <p:cNvPr id="6" name="Picture 4" descr="Woman in boat drifting along canal">
            <a:extLst>
              <a:ext uri="{FF2B5EF4-FFF2-40B4-BE49-F238E27FC236}">
                <a16:creationId xmlns:a16="http://schemas.microsoft.com/office/drawing/2014/main" id="{646B9CBC-8BE4-7906-B8EF-7303479A4B3B}"/>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5294668" y="1910437"/>
            <a:ext cx="3849331" cy="4947562"/>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advTm="58307"/>
    </mc:Choice>
    <mc:Fallback xmlns="">
      <p:transition spd="slow" advTm="5830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E894936E-6CB5-A2FE-2A12-2B6B0B5850F0}"/>
              </a:ext>
            </a:extLst>
          </p:cNvPr>
          <p:cNvSpPr txBox="1">
            <a:spLocks noGrp="1"/>
          </p:cNvSpPr>
          <p:nvPr>
            <p:ph type="title"/>
          </p:nvPr>
        </p:nvSpPr>
        <p:spPr>
          <a:xfrm>
            <a:off x="389964" y="242050"/>
            <a:ext cx="4274125" cy="531815"/>
          </a:xfrm>
        </p:spPr>
        <p:txBody>
          <a:bodyPr anchorCtr="1"/>
          <a:lstStyle/>
          <a:p>
            <a:pPr lvl="0" algn="ctr"/>
            <a:r>
              <a:rPr lang="en-US" sz="3200"/>
              <a:t>Sexual Harassment</a:t>
            </a:r>
          </a:p>
        </p:txBody>
      </p:sp>
      <p:pic>
        <p:nvPicPr>
          <p:cNvPr id="3" name="Picture Placeholder 16" descr="&#10;&#10;Description automatically generated with very low confidence">
            <a:extLst>
              <a:ext uri="{FF2B5EF4-FFF2-40B4-BE49-F238E27FC236}">
                <a16:creationId xmlns:a16="http://schemas.microsoft.com/office/drawing/2014/main" id="{572ADB12-FA3C-78DC-DE9E-F3F700E886BA}"/>
              </a:ext>
            </a:extLst>
          </p:cNvPr>
          <p:cNvPicPr>
            <a:picLocks noGrp="1" noChangeAspect="1"/>
          </p:cNvPicPr>
          <p:nvPr>
            <p:ph type="pic" idx="1"/>
          </p:nvPr>
        </p:nvPicPr>
        <p:blipFill>
          <a:blip r:embed="rId3" cstate="screen">
            <a:extLst>
              <a:ext uri="{28A0092B-C50C-407E-A947-70E740481C1C}">
                <a14:useLocalDpi xmlns:a14="http://schemas.microsoft.com/office/drawing/2010/main" val="0"/>
              </a:ext>
            </a:extLst>
          </a:blip>
          <a:srcRect/>
          <a:stretch>
            <a:fillRect/>
          </a:stretch>
        </p:blipFill>
        <p:spPr/>
      </p:pic>
      <p:sp>
        <p:nvSpPr>
          <p:cNvPr id="4" name="Content Placeholder 9">
            <a:extLst>
              <a:ext uri="{FF2B5EF4-FFF2-40B4-BE49-F238E27FC236}">
                <a16:creationId xmlns:a16="http://schemas.microsoft.com/office/drawing/2014/main" id="{4EB3EEC1-F0FB-3522-58DD-3D2BB0552F3F}"/>
              </a:ext>
            </a:extLst>
          </p:cNvPr>
          <p:cNvSpPr txBox="1">
            <a:spLocks noGrp="1"/>
          </p:cNvSpPr>
          <p:nvPr>
            <p:ph type="body" idx="2"/>
          </p:nvPr>
        </p:nvSpPr>
        <p:spPr>
          <a:xfrm>
            <a:off x="685800" y="1030940"/>
            <a:ext cx="4450979" cy="4838044"/>
          </a:xfrm>
        </p:spPr>
        <p:txBody>
          <a:bodyPr/>
          <a:lstStyle/>
          <a:p>
            <a:pPr marL="342900" lvl="0" indent="-342900">
              <a:lnSpc>
                <a:spcPct val="80000"/>
              </a:lnSpc>
              <a:buChar char="•"/>
            </a:pPr>
            <a:r>
              <a:rPr lang="en-US" sz="2200" spc="-10" dirty="0">
                <a:solidFill>
                  <a:srgbClr val="000000"/>
                </a:solidFill>
              </a:rPr>
              <a:t>i</a:t>
            </a:r>
            <a:r>
              <a:rPr lang="en-US" sz="2200" spc="-25" dirty="0">
                <a:solidFill>
                  <a:srgbClr val="000000"/>
                </a:solidFill>
              </a:rPr>
              <a:t>ntimidation</a:t>
            </a:r>
          </a:p>
          <a:p>
            <a:pPr marL="342900" lvl="0" indent="-342900">
              <a:lnSpc>
                <a:spcPct val="80000"/>
              </a:lnSpc>
              <a:buChar char="•"/>
            </a:pPr>
            <a:endParaRPr lang="en-US" sz="2200" spc="-25" dirty="0">
              <a:solidFill>
                <a:srgbClr val="000000"/>
              </a:solidFill>
            </a:endParaRPr>
          </a:p>
          <a:p>
            <a:pPr marL="342900" lvl="0" indent="-342900">
              <a:lnSpc>
                <a:spcPct val="80000"/>
              </a:lnSpc>
              <a:buChar char="•"/>
            </a:pPr>
            <a:r>
              <a:rPr lang="en-US" sz="2200" spc="-20" dirty="0">
                <a:solidFill>
                  <a:srgbClr val="000000"/>
                </a:solidFill>
              </a:rPr>
              <a:t>dating or</a:t>
            </a:r>
            <a:r>
              <a:rPr lang="en-US" sz="2200" spc="-50" dirty="0">
                <a:solidFill>
                  <a:srgbClr val="000000"/>
                </a:solidFill>
              </a:rPr>
              <a:t> </a:t>
            </a:r>
            <a:r>
              <a:rPr lang="en-US" sz="2200" spc="-10" dirty="0">
                <a:solidFill>
                  <a:srgbClr val="000000"/>
                </a:solidFill>
              </a:rPr>
              <a:t>domestic </a:t>
            </a:r>
            <a:r>
              <a:rPr lang="en-US" sz="2200" spc="-35" dirty="0">
                <a:solidFill>
                  <a:srgbClr val="000000"/>
                </a:solidFill>
              </a:rPr>
              <a:t>violence</a:t>
            </a:r>
          </a:p>
          <a:p>
            <a:pPr marL="342900" lvl="0" indent="-342900">
              <a:lnSpc>
                <a:spcPct val="80000"/>
              </a:lnSpc>
              <a:buChar char="•"/>
            </a:pPr>
            <a:endParaRPr lang="en-US" sz="2200" spc="-35" dirty="0">
              <a:solidFill>
                <a:srgbClr val="000000"/>
              </a:solidFill>
            </a:endParaRPr>
          </a:p>
          <a:p>
            <a:pPr marL="342900" lvl="0" indent="-342900">
              <a:lnSpc>
                <a:spcPct val="80000"/>
              </a:lnSpc>
              <a:buChar char="•"/>
            </a:pPr>
            <a:r>
              <a:rPr lang="en-US" sz="2200" spc="-35" dirty="0">
                <a:solidFill>
                  <a:srgbClr val="000000"/>
                </a:solidFill>
              </a:rPr>
              <a:t>stalking</a:t>
            </a:r>
          </a:p>
          <a:p>
            <a:pPr marL="457200" lvl="0" indent="-457200">
              <a:lnSpc>
                <a:spcPct val="80000"/>
              </a:lnSpc>
              <a:buChar char="•"/>
            </a:pPr>
            <a:endParaRPr lang="en-US" sz="2200" spc="-35" dirty="0">
              <a:solidFill>
                <a:srgbClr val="000000"/>
              </a:solidFill>
            </a:endParaRPr>
          </a:p>
          <a:p>
            <a:pPr marL="342900" lvl="0" indent="-342900">
              <a:lnSpc>
                <a:spcPct val="80000"/>
              </a:lnSpc>
              <a:buChar char="•"/>
            </a:pPr>
            <a:r>
              <a:rPr lang="en-US" sz="2200" spc="-10" dirty="0">
                <a:solidFill>
                  <a:srgbClr val="000000"/>
                </a:solidFill>
              </a:rPr>
              <a:t>sexual </a:t>
            </a:r>
            <a:r>
              <a:rPr lang="en-US" sz="2200" spc="-30" dirty="0">
                <a:solidFill>
                  <a:srgbClr val="000000"/>
                </a:solidFill>
              </a:rPr>
              <a:t>assault</a:t>
            </a:r>
          </a:p>
          <a:p>
            <a:pPr marL="342900" lvl="0" indent="-342900">
              <a:lnSpc>
                <a:spcPct val="80000"/>
              </a:lnSpc>
              <a:buChar char="•"/>
            </a:pPr>
            <a:endParaRPr lang="en-US" sz="2200" spc="-60" dirty="0">
              <a:solidFill>
                <a:srgbClr val="000000"/>
              </a:solidFill>
            </a:endParaRPr>
          </a:p>
          <a:p>
            <a:pPr marL="342900" lvl="0" indent="-342900">
              <a:lnSpc>
                <a:spcPct val="80000"/>
              </a:lnSpc>
              <a:buChar char="•"/>
            </a:pPr>
            <a:r>
              <a:rPr lang="en-US" sz="2200" spc="-10" dirty="0">
                <a:solidFill>
                  <a:srgbClr val="000000"/>
                </a:solidFill>
              </a:rPr>
              <a:t>non-consensual</a:t>
            </a:r>
            <a:r>
              <a:rPr lang="en-US" sz="2200" spc="-55" dirty="0">
                <a:solidFill>
                  <a:srgbClr val="000000"/>
                </a:solidFill>
              </a:rPr>
              <a:t> </a:t>
            </a:r>
            <a:r>
              <a:rPr lang="en-US" sz="2200" spc="-10" dirty="0">
                <a:solidFill>
                  <a:srgbClr val="000000"/>
                </a:solidFill>
              </a:rPr>
              <a:t>sexual </a:t>
            </a:r>
            <a:r>
              <a:rPr lang="en-US" sz="2200" spc="-35" dirty="0">
                <a:solidFill>
                  <a:srgbClr val="000000"/>
                </a:solidFill>
              </a:rPr>
              <a:t>contact</a:t>
            </a:r>
            <a:r>
              <a:rPr lang="en-US" sz="2200" spc="-75" dirty="0">
                <a:solidFill>
                  <a:srgbClr val="000000"/>
                </a:solidFill>
              </a:rPr>
              <a:t> </a:t>
            </a:r>
            <a:r>
              <a:rPr lang="en-US" sz="2200" spc="-25" dirty="0">
                <a:solidFill>
                  <a:srgbClr val="000000"/>
                </a:solidFill>
              </a:rPr>
              <a:t>or</a:t>
            </a:r>
            <a:r>
              <a:rPr lang="en-US" sz="2200" spc="-70" dirty="0">
                <a:solidFill>
                  <a:srgbClr val="000000"/>
                </a:solidFill>
              </a:rPr>
              <a:t> </a:t>
            </a:r>
            <a:r>
              <a:rPr lang="en-US" sz="2200" spc="-35" dirty="0">
                <a:solidFill>
                  <a:srgbClr val="000000"/>
                </a:solidFill>
              </a:rPr>
              <a:t>intercourse</a:t>
            </a:r>
          </a:p>
          <a:p>
            <a:pPr marL="342900" lvl="0" indent="-342900">
              <a:lnSpc>
                <a:spcPct val="80000"/>
              </a:lnSpc>
              <a:buChar char="•"/>
            </a:pPr>
            <a:endParaRPr lang="en-US" sz="2200" spc="-35" dirty="0">
              <a:solidFill>
                <a:srgbClr val="000000"/>
              </a:solidFill>
            </a:endParaRPr>
          </a:p>
          <a:p>
            <a:pPr marL="342900" lvl="0" indent="-342900">
              <a:lnSpc>
                <a:spcPct val="80000"/>
              </a:lnSpc>
              <a:buChar char="•"/>
            </a:pPr>
            <a:r>
              <a:rPr lang="en-US" sz="2200" spc="-10" dirty="0">
                <a:solidFill>
                  <a:srgbClr val="000000"/>
                </a:solidFill>
              </a:rPr>
              <a:t>exploitation</a:t>
            </a:r>
          </a:p>
          <a:p>
            <a:pPr marL="457200" lvl="0" indent="-457200">
              <a:lnSpc>
                <a:spcPct val="80000"/>
              </a:lnSpc>
              <a:buChar char="•"/>
            </a:pPr>
            <a:endParaRPr lang="en-US" sz="1700" dirty="0"/>
          </a:p>
          <a:p>
            <a:pPr marL="285750" lvl="0" indent="-285750">
              <a:lnSpc>
                <a:spcPct val="80000"/>
              </a:lnSpc>
              <a:buChar char="•"/>
            </a:pPr>
            <a:endParaRPr lang="en-US" sz="1700" dirty="0"/>
          </a:p>
        </p:txBody>
      </p:sp>
    </p:spTree>
  </p:cSld>
  <p:clrMapOvr>
    <a:masterClrMapping/>
  </p:clrMapOvr>
  <mc:AlternateContent xmlns:mc="http://schemas.openxmlformats.org/markup-compatibility/2006" xmlns:p14="http://schemas.microsoft.com/office/powerpoint/2010/main">
    <mc:Choice Requires="p14">
      <p:transition spd="slow" p14:dur="2000" advTm="64857"/>
    </mc:Choice>
    <mc:Fallback xmlns="">
      <p:transition spd="slow" advTm="6485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name="Slide34">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6B43B29F-563A-B2B1-6577-B65A214B6203}"/>
              </a:ext>
            </a:extLst>
          </p:cNvPr>
          <p:cNvSpPr txBox="1">
            <a:spLocks noGrp="1"/>
          </p:cNvSpPr>
          <p:nvPr>
            <p:ph type="title"/>
          </p:nvPr>
        </p:nvSpPr>
        <p:spPr>
          <a:xfrm>
            <a:off x="298963" y="242050"/>
            <a:ext cx="4837816" cy="531815"/>
          </a:xfrm>
        </p:spPr>
        <p:txBody>
          <a:bodyPr anchorCtr="1"/>
          <a:lstStyle/>
          <a:p>
            <a:pPr lvl="0" algn="ctr"/>
            <a:r>
              <a:rPr lang="en-US" sz="3200"/>
              <a:t>Title IX and Technology</a:t>
            </a:r>
          </a:p>
        </p:txBody>
      </p:sp>
      <p:sp>
        <p:nvSpPr>
          <p:cNvPr id="3" name="Content Placeholder 9">
            <a:extLst>
              <a:ext uri="{FF2B5EF4-FFF2-40B4-BE49-F238E27FC236}">
                <a16:creationId xmlns:a16="http://schemas.microsoft.com/office/drawing/2014/main" id="{70C0EB3B-112E-9E80-8F74-38CD15E2B868}"/>
              </a:ext>
            </a:extLst>
          </p:cNvPr>
          <p:cNvSpPr txBox="1">
            <a:spLocks noGrp="1"/>
          </p:cNvSpPr>
          <p:nvPr>
            <p:ph type="body" idx="2"/>
          </p:nvPr>
        </p:nvSpPr>
        <p:spPr>
          <a:xfrm>
            <a:off x="492376" y="1792937"/>
            <a:ext cx="4450979" cy="4076038"/>
          </a:xfrm>
        </p:spPr>
        <p:txBody>
          <a:bodyPr/>
          <a:lstStyle/>
          <a:p>
            <a:pPr marL="342900" lvl="0" indent="-342900">
              <a:buChar char="•"/>
            </a:pPr>
            <a:r>
              <a:rPr lang="en-US" sz="2400" spc="-10" dirty="0">
                <a:solidFill>
                  <a:srgbClr val="000000"/>
                </a:solidFill>
              </a:rPr>
              <a:t>Discrimination on social media</a:t>
            </a:r>
          </a:p>
          <a:p>
            <a:pPr marL="342900" lvl="0" indent="-342900">
              <a:buChar char="•"/>
            </a:pPr>
            <a:endParaRPr lang="en-US" sz="2400" spc="-10" dirty="0">
              <a:solidFill>
                <a:srgbClr val="000000"/>
              </a:solidFill>
            </a:endParaRPr>
          </a:p>
          <a:p>
            <a:pPr marL="342900" lvl="0" indent="-342900">
              <a:buChar char="•"/>
            </a:pPr>
            <a:r>
              <a:rPr lang="en-US" sz="2400" spc="-10" dirty="0">
                <a:solidFill>
                  <a:srgbClr val="000000"/>
                </a:solidFill>
              </a:rPr>
              <a:t>Harassment in virtual classes or email</a:t>
            </a:r>
          </a:p>
          <a:p>
            <a:pPr marL="342900" lvl="0" indent="-342900">
              <a:buChar char="•"/>
            </a:pPr>
            <a:endParaRPr lang="en-US" sz="2400" spc="-10" dirty="0">
              <a:solidFill>
                <a:srgbClr val="000000"/>
              </a:solidFill>
            </a:endParaRPr>
          </a:p>
          <a:p>
            <a:pPr marL="342900" lvl="0" indent="-342900">
              <a:buChar char="•"/>
            </a:pPr>
            <a:r>
              <a:rPr lang="en-US" sz="2400" spc="-10" dirty="0">
                <a:solidFill>
                  <a:srgbClr val="000000"/>
                </a:solidFill>
              </a:rPr>
              <a:t>Faculty must address and report issues in online learning environments</a:t>
            </a:r>
          </a:p>
          <a:p>
            <a:pPr marL="457200" lvl="0" indent="-457200">
              <a:buChar char="•"/>
            </a:pPr>
            <a:endParaRPr lang="en-US" dirty="0"/>
          </a:p>
          <a:p>
            <a:pPr marL="285750" lvl="0" indent="-285750">
              <a:buChar char="•"/>
            </a:pPr>
            <a:endParaRPr lang="en-US" dirty="0"/>
          </a:p>
        </p:txBody>
      </p:sp>
      <p:sp>
        <p:nvSpPr>
          <p:cNvPr id="4" name="TextBox 4">
            <a:extLst>
              <a:ext uri="{FF2B5EF4-FFF2-40B4-BE49-F238E27FC236}">
                <a16:creationId xmlns:a16="http://schemas.microsoft.com/office/drawing/2014/main" id="{98C0B704-DC59-F21B-5089-A8B5FB844CBD}"/>
              </a:ext>
            </a:extLst>
          </p:cNvPr>
          <p:cNvSpPr txBox="1"/>
          <p:nvPr/>
        </p:nvSpPr>
        <p:spPr>
          <a:xfrm>
            <a:off x="403414" y="878546"/>
            <a:ext cx="4634755" cy="113877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Poppins" pitchFamily="2"/>
                <a:cs typeface="Poppins" pitchFamily="2"/>
              </a:rPr>
              <a:t>Title IX protections also apply to online spaces: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Georgia Pro Semibold" pitchFamily="18"/>
            </a:endParaRPr>
          </a:p>
        </p:txBody>
      </p:sp>
      <p:pic>
        <p:nvPicPr>
          <p:cNvPr id="5" name="Picture Placeholder 12" descr="A person looking at a piece of paper&#10;&#10;Description automatically generated">
            <a:extLst>
              <a:ext uri="{FF2B5EF4-FFF2-40B4-BE49-F238E27FC236}">
                <a16:creationId xmlns:a16="http://schemas.microsoft.com/office/drawing/2014/main" id="{6C09E805-5BB2-41E1-BC61-7E467C8EC35E}"/>
              </a:ext>
            </a:extLst>
          </p:cNvPr>
          <p:cNvPicPr>
            <a:picLocks noGrp="1" noChangeAspect="1"/>
          </p:cNvPicPr>
          <p:nvPr>
            <p:ph type="pic" idx="1"/>
          </p:nvPr>
        </p:nvPicPr>
        <p:blipFill>
          <a:blip r:embed="rId3" cstate="screen">
            <a:extLst>
              <a:ext uri="{28A0092B-C50C-407E-A947-70E740481C1C}">
                <a14:useLocalDpi xmlns:a14="http://schemas.microsoft.com/office/drawing/2010/main" val="0"/>
              </a:ext>
            </a:extLst>
          </a:blip>
          <a:srcRect/>
          <a:stretch>
            <a:fillRect/>
          </a:stretch>
        </p:blipFill>
        <p:spPr/>
      </p:pic>
    </p:spTree>
  </p:cSld>
  <p:clrMapOvr>
    <a:masterClrMapping/>
  </p:clrMapOvr>
  <mc:AlternateContent xmlns:mc="http://schemas.openxmlformats.org/markup-compatibility/2006" xmlns:p14="http://schemas.microsoft.com/office/powerpoint/2010/main">
    <mc:Choice Requires="p14">
      <p:transition spd="slow" p14:dur="2000" advTm="34665"/>
    </mc:Choice>
    <mc:Fallback xmlns="">
      <p:transition spd="slow" advTm="3466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46BF7054-AA3B-C356-E5A4-1483CE9A9FE8}"/>
              </a:ext>
            </a:extLst>
          </p:cNvPr>
          <p:cNvSpPr txBox="1">
            <a:spLocks noGrp="1"/>
          </p:cNvSpPr>
          <p:nvPr>
            <p:ph type="body" idx="4294967295"/>
          </p:nvPr>
        </p:nvSpPr>
        <p:spPr>
          <a:xfrm>
            <a:off x="491837" y="320104"/>
            <a:ext cx="7772400" cy="760552"/>
          </a:xfrm>
        </p:spPr>
        <p:txBody>
          <a:bodyPr anchorCtr="1">
            <a:noAutofit/>
          </a:bodyPr>
          <a:lstStyle/>
          <a:p>
            <a:pPr marL="0" lvl="0" indent="0" algn="ctr">
              <a:buNone/>
            </a:pPr>
            <a:r>
              <a:rPr lang="en-US" sz="4000" spc="-45" dirty="0">
                <a:solidFill>
                  <a:srgbClr val="FFFFFF"/>
                </a:solidFill>
                <a:latin typeface="Georgia Pro Semibold" pitchFamily="18"/>
              </a:rPr>
              <a:t>Faculty’s Role in Prevention</a:t>
            </a:r>
            <a:endParaRPr lang="en-US" sz="4000" spc="-40" dirty="0">
              <a:solidFill>
                <a:srgbClr val="FFFFFF"/>
              </a:solidFill>
              <a:latin typeface="Georgia Pro Semibold" pitchFamily="18"/>
            </a:endParaRPr>
          </a:p>
        </p:txBody>
      </p:sp>
      <p:sp>
        <p:nvSpPr>
          <p:cNvPr id="3" name="Text 1">
            <a:extLst>
              <a:ext uri="{FF2B5EF4-FFF2-40B4-BE49-F238E27FC236}">
                <a16:creationId xmlns:a16="http://schemas.microsoft.com/office/drawing/2014/main" id="{B5752598-64CA-6CCB-E54F-EFC9B79B12E2}"/>
              </a:ext>
            </a:extLst>
          </p:cNvPr>
          <p:cNvSpPr/>
          <p:nvPr/>
        </p:nvSpPr>
        <p:spPr>
          <a:xfrm>
            <a:off x="491837" y="1706791"/>
            <a:ext cx="7780812" cy="2375684"/>
          </a:xfrm>
          <a:prstGeom prst="rect">
            <a:avLst/>
          </a:prstGeom>
          <a:noFill/>
          <a:ln cap="flat">
            <a:noFill/>
            <a:prstDash val="solid"/>
          </a:ln>
        </p:spPr>
        <p:txBody>
          <a:bodyPr vert="horz" wrap="none" lIns="0" tIns="0" rIns="0" bIns="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Georgia Pro Semibold" pitchFamily="18"/>
            </a:endParaRPr>
          </a:p>
        </p:txBody>
      </p:sp>
      <p:sp>
        <p:nvSpPr>
          <p:cNvPr id="4" name="TextBox 6">
            <a:extLst>
              <a:ext uri="{FF2B5EF4-FFF2-40B4-BE49-F238E27FC236}">
                <a16:creationId xmlns:a16="http://schemas.microsoft.com/office/drawing/2014/main" id="{A2A76077-136F-D001-6916-20CF777508E8}"/>
              </a:ext>
            </a:extLst>
          </p:cNvPr>
          <p:cNvSpPr txBox="1"/>
          <p:nvPr/>
        </p:nvSpPr>
        <p:spPr>
          <a:xfrm>
            <a:off x="491837" y="1344140"/>
            <a:ext cx="8160325" cy="310853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dirty="0">
                <a:solidFill>
                  <a:srgbClr val="FFFFFF"/>
                </a:solidFill>
                <a:uFillTx/>
                <a:latin typeface="Poppins" pitchFamily="2"/>
                <a:cs typeface="Poppins" pitchFamily="2"/>
              </a:rPr>
              <a:t>• Model inclusive behavior in the classroom.</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Poppins" pitchFamily="2"/>
              <a:cs typeface="Poppins"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dirty="0">
                <a:solidFill>
                  <a:srgbClr val="FFFFFF"/>
                </a:solidFill>
                <a:uFillTx/>
                <a:latin typeface="Poppins" pitchFamily="2"/>
                <a:cs typeface="Poppins" pitchFamily="2"/>
              </a:rPr>
              <a:t>• Address inappropriate comments or actions promptly.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Poppins" pitchFamily="2"/>
              <a:cs typeface="Poppins"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dirty="0">
                <a:solidFill>
                  <a:srgbClr val="FFFFFF"/>
                </a:solidFill>
                <a:uFillTx/>
                <a:latin typeface="Poppins" pitchFamily="2"/>
                <a:cs typeface="Poppins" pitchFamily="2"/>
              </a:rPr>
              <a:t>• Create safe spaces for discussions on sensitive topics.</a:t>
            </a:r>
          </a:p>
        </p:txBody>
      </p:sp>
      <p:pic>
        <p:nvPicPr>
          <p:cNvPr id="9" name="Video 8">
            <a:hlinkClick r:id="" action="ppaction://media"/>
            <a:extLst>
              <a:ext uri="{FF2B5EF4-FFF2-40B4-BE49-F238E27FC236}">
                <a16:creationId xmlns:a16="http://schemas.microsoft.com/office/drawing/2014/main" id="{332F3C77-41DD-674A-526C-00727AE7921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5940"/>
    </mc:Choice>
    <mc:Fallback xmlns="">
      <p:transition spd="slow" advTm="55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4|12.9|7.8|8|20.4|9.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37801</TotalTime>
  <Words>3467</Words>
  <Application>Microsoft Office PowerPoint</Application>
  <PresentationFormat>On-screen Show (4:3)</PresentationFormat>
  <Paragraphs>313</Paragraphs>
  <Slides>23</Slides>
  <Notes>23</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23</vt:i4>
      </vt:variant>
    </vt:vector>
  </HeadingPairs>
  <TitlesOfParts>
    <vt:vector size="36" baseType="lpstr">
      <vt:lpstr>Poppins</vt:lpstr>
      <vt:lpstr>Arial</vt:lpstr>
      <vt:lpstr>Calibri</vt:lpstr>
      <vt:lpstr>Aptos</vt:lpstr>
      <vt:lpstr>Georgia Pro Semibold</vt:lpstr>
      <vt:lpstr>Georgia Pro</vt:lpstr>
      <vt:lpstr>Georgia Pro Black</vt:lpstr>
      <vt:lpstr>Symbol</vt:lpstr>
      <vt:lpstr>Georgia Pro Cond</vt:lpstr>
      <vt:lpstr>Gelasio Bold</vt:lpstr>
      <vt:lpstr>Office Theme</vt:lpstr>
      <vt:lpstr>1_Office Theme</vt:lpstr>
      <vt:lpstr>2_Office Theme</vt:lpstr>
      <vt:lpstr>Navigating Title IX: A Guide for Faculty</vt:lpstr>
      <vt:lpstr>Overview of Title IX </vt:lpstr>
      <vt:lpstr>Why is Title IX Important? </vt:lpstr>
      <vt:lpstr> Promoting an Inclusive  Campus Culture</vt:lpstr>
      <vt:lpstr>PowerPoint Presentation</vt:lpstr>
      <vt:lpstr>Retaliation Protections</vt:lpstr>
      <vt:lpstr>Sexual Harassment</vt:lpstr>
      <vt:lpstr>Title IX and Technology</vt:lpstr>
      <vt:lpstr>PowerPoint Presentation</vt:lpstr>
      <vt:lpstr>PowerPoint Presentation</vt:lpstr>
      <vt:lpstr>PowerPoint Presentation</vt:lpstr>
      <vt:lpstr>Expanded Protections</vt:lpstr>
      <vt:lpstr>Expanded Protections</vt:lpstr>
      <vt:lpstr>PowerPoint Presentation</vt:lpstr>
      <vt:lpstr>Expanded Protections Under Title IX</vt:lpstr>
      <vt:lpstr>Expanded Protections Under Title IX continued</vt:lpstr>
      <vt:lpstr>Faculty Responsibilities</vt:lpstr>
      <vt:lpstr>True or False?</vt:lpstr>
      <vt:lpstr>Tips for Responding to Student Disclosures of Sexual Misconduct </vt:lpstr>
      <vt:lpstr>PowerPoint Presentation</vt:lpstr>
      <vt:lpstr>PowerPoint Presentation</vt:lpstr>
      <vt:lpstr>PowerPoint Presentation</vt:lpstr>
      <vt:lpstr>Final Reminders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Bernabel</dc:creator>
  <cp:lastModifiedBy>Tracy Mason</cp:lastModifiedBy>
  <cp:revision>120</cp:revision>
  <cp:lastPrinted>2025-01-05T21:15:02Z</cp:lastPrinted>
  <dcterms:created xsi:type="dcterms:W3CDTF">2024-04-09T15:30:41Z</dcterms:created>
  <dcterms:modified xsi:type="dcterms:W3CDTF">2025-01-09T19:38:43Z</dcterms:modified>
</cp:coreProperties>
</file>